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55" r:id="rId4"/>
    <p:sldId id="335" r:id="rId5"/>
    <p:sldId id="341" r:id="rId6"/>
    <p:sldId id="340" r:id="rId7"/>
    <p:sldId id="334" r:id="rId8"/>
    <p:sldId id="349" r:id="rId9"/>
    <p:sldId id="337" r:id="rId10"/>
    <p:sldId id="346" r:id="rId11"/>
    <p:sldId id="350" r:id="rId12"/>
    <p:sldId id="351" r:id="rId13"/>
    <p:sldId id="352" r:id="rId14"/>
    <p:sldId id="29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4"/>
            </a:pPr>
            <a:r>
              <a:rPr lang="en-US" dirty="0" smtClean="0"/>
              <a:t>Blessed </a:t>
            </a:r>
            <a:r>
              <a:rPr lang="en-US" dirty="0"/>
              <a:t>are those who do His commandments, that they may have the right to the tree of life, and may enter through the gates into the city. </a:t>
            </a:r>
            <a:endParaRPr lang="en-US" dirty="0" smtClean="0"/>
          </a:p>
          <a:p>
            <a:pPr marL="514350" indent="-514350">
              <a:buSzPct val="90000"/>
              <a:buFont typeface="+mj-lt"/>
              <a:buAutoNum type="arabicPeriod" startAt="14"/>
            </a:pPr>
            <a:endParaRPr lang="en-US" sz="800" dirty="0" smtClean="0"/>
          </a:p>
          <a:p>
            <a:pPr marL="514350" indent="-514350">
              <a:buSzPct val="90000"/>
              <a:buFont typeface="+mj-lt"/>
              <a:buAutoNum type="arabicPeriod" startAt="14"/>
            </a:pPr>
            <a:r>
              <a:rPr lang="en-US" dirty="0" smtClean="0"/>
              <a:t>But </a:t>
            </a:r>
            <a:r>
              <a:rPr lang="en-US" dirty="0"/>
              <a:t>outside are dogs and sorcerers and sexually immoral and murderers and idolaters, and whoever loves and practices a lie. </a:t>
            </a:r>
          </a:p>
        </p:txBody>
      </p:sp>
    </p:spTree>
    <p:extLst>
      <p:ext uri="{BB962C8B-B14F-4D97-AF65-F5344CB8AC3E}">
        <p14:creationId xmlns:p14="http://schemas.microsoft.com/office/powerpoint/2010/main" val="110772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6"/>
            </a:pPr>
            <a:r>
              <a:rPr lang="en-US" dirty="0" smtClean="0"/>
              <a:t>“I</a:t>
            </a:r>
            <a:r>
              <a:rPr lang="en-US" dirty="0"/>
              <a:t>, Jesus, have sent My angel to testify to you these things in the churches. I am the Root and the Offspring of David, the Bright and Morning Star</a:t>
            </a:r>
            <a:r>
              <a:rPr lang="en-US" dirty="0" smtClean="0"/>
              <a:t>.” </a:t>
            </a:r>
            <a:endParaRPr lang="en-US" dirty="0"/>
          </a:p>
          <a:p>
            <a:pPr marL="514350" indent="-514350">
              <a:buSzPct val="90000"/>
              <a:buFont typeface="+mj-lt"/>
              <a:buAutoNum type="arabicPeriod" startAt="16"/>
            </a:pPr>
            <a:endParaRPr lang="en-US" sz="800" dirty="0"/>
          </a:p>
          <a:p>
            <a:pPr marL="514350" indent="-514350">
              <a:buSzPct val="90000"/>
              <a:buFont typeface="+mj-lt"/>
              <a:buAutoNum type="arabicPeriod" startAt="16"/>
            </a:pPr>
            <a:r>
              <a:rPr lang="en-US" dirty="0" smtClean="0"/>
              <a:t>And </a:t>
            </a:r>
            <a:r>
              <a:rPr lang="en-US" dirty="0"/>
              <a:t>the Spirit and the bride say, </a:t>
            </a:r>
            <a:r>
              <a:rPr lang="en-US" dirty="0" smtClean="0"/>
              <a:t>“Come!” </a:t>
            </a:r>
            <a:r>
              <a:rPr lang="en-US" dirty="0"/>
              <a:t>And let him who hears say, </a:t>
            </a:r>
            <a:r>
              <a:rPr lang="en-US" dirty="0" smtClean="0"/>
              <a:t>“Come!” </a:t>
            </a:r>
            <a:r>
              <a:rPr lang="en-US" dirty="0"/>
              <a:t>And let him who thirsts come. Whoever desires, let him take the water of life freely. </a:t>
            </a:r>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8"/>
            </a:pPr>
            <a:r>
              <a:rPr lang="en-US" dirty="0" smtClean="0"/>
              <a:t>For </a:t>
            </a:r>
            <a:r>
              <a:rPr lang="en-US" dirty="0"/>
              <a:t>I testify to everyone who hears the words of the prophecy of this book: If anyone adds to these things, God will add to him the plagues that are written in this book; </a:t>
            </a:r>
            <a:endParaRPr lang="en-US" dirty="0" smtClean="0"/>
          </a:p>
          <a:p>
            <a:pPr marL="514350" indent="-514350">
              <a:buSzPct val="90000"/>
              <a:buFont typeface="+mj-lt"/>
              <a:buAutoNum type="arabicPeriod" startAt="18"/>
            </a:pPr>
            <a:endParaRPr lang="en-US" sz="800" dirty="0" smtClean="0"/>
          </a:p>
          <a:p>
            <a:pPr marL="514350" indent="-514350">
              <a:buSzPct val="90000"/>
              <a:buFont typeface="+mj-lt"/>
              <a:buAutoNum type="arabicPeriod" startAt="18"/>
            </a:pPr>
            <a:r>
              <a:rPr lang="en-US" dirty="0" smtClean="0"/>
              <a:t>and </a:t>
            </a:r>
            <a:r>
              <a:rPr lang="en-US" dirty="0"/>
              <a:t>if anyone takes away from the words of the book of this prophecy, God shall take away his part from the Book of Life, from the holy city, and from the things which are written in this book. </a:t>
            </a:r>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0"/>
            </a:pPr>
            <a:r>
              <a:rPr lang="en-US" dirty="0" smtClean="0"/>
              <a:t>He </a:t>
            </a:r>
            <a:r>
              <a:rPr lang="en-US" dirty="0"/>
              <a:t>who testifies to these things says, </a:t>
            </a:r>
            <a:r>
              <a:rPr lang="en-US" dirty="0" smtClean="0"/>
              <a:t>“Surely </a:t>
            </a:r>
            <a:r>
              <a:rPr lang="en-US" dirty="0"/>
              <a:t>I am coming quickly</a:t>
            </a:r>
            <a:r>
              <a:rPr lang="en-US" dirty="0" smtClean="0"/>
              <a:t>.” Amen</a:t>
            </a:r>
            <a:r>
              <a:rPr lang="en-US" dirty="0"/>
              <a:t>. Even so, come, Lord Jesus! </a:t>
            </a:r>
          </a:p>
          <a:p>
            <a:pPr marL="514350" indent="-514350">
              <a:buSzPct val="90000"/>
              <a:buFont typeface="+mj-lt"/>
              <a:buAutoNum type="arabicPeriod" startAt="20"/>
            </a:pPr>
            <a:endParaRPr lang="en-US" sz="800" dirty="0"/>
          </a:p>
          <a:p>
            <a:pPr marL="514350" indent="-514350">
              <a:buSzPct val="90000"/>
              <a:buFont typeface="+mj-lt"/>
              <a:buAutoNum type="arabicPeriod" startAt="20"/>
            </a:pPr>
            <a:r>
              <a:rPr lang="en-US" dirty="0" smtClean="0"/>
              <a:t>The </a:t>
            </a:r>
            <a:r>
              <a:rPr lang="en-US" dirty="0"/>
              <a:t>grace of our Lord Jesus Christ be with you all. Amen</a:t>
            </a:r>
            <a:r>
              <a:rPr lang="en-US" dirty="0" smtClean="0"/>
              <a:t>.</a:t>
            </a:r>
            <a:endParaRPr lang="en-US" dirty="0"/>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razy-frankenstein.com/free-wallpapers-files/nature-wallpapers/clouds-wallpapers/bit-rise-clouds-wallpapers-1024x768.jpg"/>
          <p:cNvPicPr>
            <a:picLocks noChangeAspect="1" noChangeArrowheads="1"/>
          </p:cNvPicPr>
          <p:nvPr/>
        </p:nvPicPr>
        <p:blipFill rotWithShape="1">
          <a:blip r:embed="rId2">
            <a:extLst>
              <a:ext uri="{28A0092B-C50C-407E-A947-70E740481C1C}">
                <a14:useLocalDpi xmlns:a14="http://schemas.microsoft.com/office/drawing/2010/main" val="0"/>
              </a:ext>
            </a:extLst>
          </a:blip>
          <a:srcRect r="5335" b="5126"/>
          <a:stretch/>
        </p:blipFill>
        <p:spPr bwMode="auto">
          <a:xfrm>
            <a:off x="0" y="-1"/>
            <a:ext cx="9144000" cy="687856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effectLst>
                  <a:outerShdw blurRad="38100" dist="38100" dir="2700000" algn="tl">
                    <a:srgbClr val="000000">
                      <a:alpha val="43137"/>
                    </a:srgbClr>
                  </a:outerShdw>
                </a:effectLst>
                <a:latin typeface="Arial Rounded MT Bold" panose="020F0704030504030204" pitchFamily="34" charset="0"/>
              </a:rPr>
              <a:t>In Revelation, Heaven is a Place of...</a:t>
            </a:r>
            <a:endParaRPr lang="en-US" sz="3600"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p:txBody>
          <a:bodyPr/>
          <a:lstStyle/>
          <a:p>
            <a:r>
              <a:rPr lang="en-US" dirty="0" smtClean="0">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God’s Presence (21:1-8)</a:t>
            </a:r>
          </a:p>
          <a:p>
            <a:r>
              <a:rPr lang="en-US" dirty="0" smtClean="0">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God’s Protection (21:9-27)</a:t>
            </a:r>
          </a:p>
          <a:p>
            <a:r>
              <a:rPr lang="en-US" dirty="0" smtClean="0">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God’s Provision (22:1-5)</a:t>
            </a:r>
            <a:endParaRPr lang="en-US" dirty="0">
              <a:effectLst>
                <a:outerShdw blurRad="38100" dist="38100" dir="2700000" algn="tl">
                  <a:srgbClr val="000000">
                    <a:alpha val="43137"/>
                  </a:srgbClr>
                </a:outerShdw>
              </a:effectLst>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403218369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smtClean="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And </a:t>
            </a:r>
            <a:r>
              <a:rPr lang="en-US" dirty="0"/>
              <a:t>he showed me a pure river of water of life, clear as crystal, proceeding from the throne of God and of the Lamb.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In </a:t>
            </a:r>
            <a:r>
              <a:rPr lang="en-US" dirty="0"/>
              <a:t>the middle of its street, and on either side of the river, was the tree of life, which bore twelve fruits, each tree yielding its fruit every month. The leaves of the tree were for the healing of the nations</a:t>
            </a:r>
            <a:r>
              <a:rPr lang="en-US" dirty="0" smtClean="0"/>
              <a:t>.</a:t>
            </a:r>
            <a:endParaRPr lang="en-US" dirty="0"/>
          </a:p>
        </p:txBody>
      </p:sp>
    </p:spTree>
    <p:extLst>
      <p:ext uri="{BB962C8B-B14F-4D97-AF65-F5344CB8AC3E}">
        <p14:creationId xmlns:p14="http://schemas.microsoft.com/office/powerpoint/2010/main" val="255069196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5029200"/>
          </a:xfrm>
        </p:spPr>
        <p:txBody>
          <a:bodyPr>
            <a:normAutofit/>
          </a:bodyPr>
          <a:lstStyle/>
          <a:p>
            <a:pPr marL="514350" indent="-514350">
              <a:buSzPct val="90000"/>
              <a:buFont typeface="+mj-lt"/>
              <a:buAutoNum type="arabicPeriod" startAt="3"/>
            </a:pPr>
            <a:r>
              <a:rPr lang="en-US" dirty="0" smtClean="0"/>
              <a:t>And </a:t>
            </a:r>
            <a:r>
              <a:rPr lang="en-US" dirty="0"/>
              <a:t>there shall be no more curse, but the throne of God and of the Lamb shall be in it, and His servants shall serve Him. </a:t>
            </a:r>
            <a:endParaRPr lang="en-US" dirty="0" smtClean="0"/>
          </a:p>
          <a:p>
            <a:pPr marL="514350" indent="-514350">
              <a:buSzPct val="90000"/>
              <a:buFont typeface="+mj-lt"/>
              <a:buAutoNum type="arabicPeriod" startAt="3"/>
            </a:pPr>
            <a:endParaRPr lang="en-US" sz="900" dirty="0" smtClean="0"/>
          </a:p>
          <a:p>
            <a:pPr marL="514350" indent="-514350">
              <a:buSzPct val="90000"/>
              <a:buFont typeface="+mj-lt"/>
              <a:buAutoNum type="arabicPeriod" startAt="3"/>
            </a:pPr>
            <a:r>
              <a:rPr lang="en-US" dirty="0" smtClean="0"/>
              <a:t>They </a:t>
            </a:r>
            <a:r>
              <a:rPr lang="en-US" dirty="0"/>
              <a:t>shall see His face, and His name shall be on their foreheads. </a:t>
            </a:r>
            <a:endParaRPr lang="en-US" dirty="0" smtClean="0"/>
          </a:p>
          <a:p>
            <a:pPr marL="514350" indent="-514350">
              <a:buSzPct val="90000"/>
              <a:buFont typeface="+mj-lt"/>
              <a:buAutoNum type="arabicPeriod" startAt="3"/>
            </a:pPr>
            <a:endParaRPr lang="en-US" sz="800" dirty="0" smtClean="0"/>
          </a:p>
          <a:p>
            <a:pPr marL="514350" indent="-514350">
              <a:buSzPct val="90000"/>
              <a:buFont typeface="+mj-lt"/>
              <a:buAutoNum type="arabicPeriod" startAt="3"/>
            </a:pPr>
            <a:r>
              <a:rPr lang="en-US" dirty="0" smtClean="0"/>
              <a:t>There </a:t>
            </a:r>
            <a:r>
              <a:rPr lang="en-US" dirty="0"/>
              <a:t>shall be no night there: They need no lamp nor light of the sun, for the Lord God gives them light. And they shall reign forever and ever. </a:t>
            </a:r>
          </a:p>
        </p:txBody>
      </p:sp>
    </p:spTree>
    <p:extLst>
      <p:ext uri="{BB962C8B-B14F-4D97-AF65-F5344CB8AC3E}">
        <p14:creationId xmlns:p14="http://schemas.microsoft.com/office/powerpoint/2010/main" val="227617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6"/>
            </a:pPr>
            <a:r>
              <a:rPr lang="en-US" dirty="0" smtClean="0"/>
              <a:t>Then </a:t>
            </a:r>
            <a:r>
              <a:rPr lang="en-US" dirty="0"/>
              <a:t>he said to me</a:t>
            </a:r>
            <a:r>
              <a:rPr lang="en-US" dirty="0" smtClean="0"/>
              <a:t>, “These </a:t>
            </a:r>
            <a:r>
              <a:rPr lang="en-US" dirty="0"/>
              <a:t>words are faithful and true</a:t>
            </a:r>
            <a:r>
              <a:rPr lang="en-US" dirty="0" smtClean="0"/>
              <a:t>.” </a:t>
            </a:r>
            <a:r>
              <a:rPr lang="en-US" dirty="0"/>
              <a:t>And the Lord God of the holy prophets sent His angel to show His servants the things which must shortly take place. </a:t>
            </a:r>
          </a:p>
          <a:p>
            <a:pPr marL="514350" indent="-514350">
              <a:buSzPct val="90000"/>
              <a:buFont typeface="+mj-lt"/>
              <a:buAutoNum type="arabicPeriod" startAt="6"/>
            </a:pPr>
            <a:endParaRPr lang="en-US" sz="800" dirty="0"/>
          </a:p>
          <a:p>
            <a:pPr marL="514350" indent="-514350">
              <a:buSzPct val="90000"/>
              <a:buFont typeface="+mj-lt"/>
              <a:buAutoNum type="arabicPeriod" startAt="6"/>
            </a:pPr>
            <a:r>
              <a:rPr lang="en-US" dirty="0" smtClean="0"/>
              <a:t>“Behold</a:t>
            </a:r>
            <a:r>
              <a:rPr lang="en-US" dirty="0"/>
              <a:t>, I am coming quickly! Blessed is he who keeps the words of the prophecy of this book</a:t>
            </a:r>
            <a:r>
              <a:rPr lang="en-US" dirty="0" smtClean="0"/>
              <a:t>.”</a:t>
            </a:r>
            <a:endParaRPr lang="en-US" dirty="0"/>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8"/>
            </a:pPr>
            <a:r>
              <a:rPr lang="en-US" dirty="0" smtClean="0"/>
              <a:t>Now </a:t>
            </a:r>
            <a:r>
              <a:rPr lang="en-US" dirty="0"/>
              <a:t>I, John, saw and heard these things. And when I heard and saw, I fell down to worship before the feet of the angel who showed me these things. </a:t>
            </a:r>
          </a:p>
          <a:p>
            <a:pPr marL="514350" indent="-514350">
              <a:buSzPct val="90000"/>
              <a:buFont typeface="+mj-lt"/>
              <a:buAutoNum type="arabicPeriod" startAt="8"/>
            </a:pPr>
            <a:endParaRPr lang="en-US" sz="800" dirty="0"/>
          </a:p>
          <a:p>
            <a:pPr marL="514350" indent="-514350">
              <a:buSzPct val="90000"/>
              <a:buFont typeface="+mj-lt"/>
              <a:buAutoNum type="arabicPeriod" startAt="8"/>
            </a:pPr>
            <a:r>
              <a:rPr lang="en-US" dirty="0" smtClean="0"/>
              <a:t>Then </a:t>
            </a:r>
            <a:r>
              <a:rPr lang="en-US" dirty="0"/>
              <a:t>he said to me</a:t>
            </a:r>
            <a:r>
              <a:rPr lang="en-US" dirty="0" smtClean="0"/>
              <a:t>, “See </a:t>
            </a:r>
            <a:r>
              <a:rPr lang="en-US" dirty="0"/>
              <a:t>that you do not do that. For I am your fellow servant, and of your brethren the prophets, and of those who keep the words of this book. Worship God</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And </a:t>
            </a:r>
            <a:r>
              <a:rPr lang="en-US" dirty="0"/>
              <a:t>he said to me, </a:t>
            </a:r>
            <a:r>
              <a:rPr lang="en-US" dirty="0" smtClean="0"/>
              <a:t>“Do </a:t>
            </a:r>
            <a:r>
              <a:rPr lang="en-US" dirty="0"/>
              <a:t>not seal the words of the prophecy of this book, for the time is at hand. </a:t>
            </a:r>
            <a:endParaRPr lang="en-US" dirty="0" smtClean="0"/>
          </a:p>
          <a:p>
            <a:pPr marL="514350" indent="-514350">
              <a:buSzPct val="90000"/>
              <a:buFont typeface="+mj-lt"/>
              <a:buAutoNum type="arabicPeriod" startAt="10"/>
            </a:pPr>
            <a:endParaRPr lang="en-US" sz="800" dirty="0" smtClean="0"/>
          </a:p>
          <a:p>
            <a:pPr marL="514350" indent="-514350">
              <a:buSzPct val="90000"/>
              <a:buFont typeface="+mj-lt"/>
              <a:buAutoNum type="arabicPeriod" startAt="10"/>
            </a:pPr>
            <a:r>
              <a:rPr lang="en-US" dirty="0" smtClean="0"/>
              <a:t>He </a:t>
            </a:r>
            <a:r>
              <a:rPr lang="en-US" dirty="0"/>
              <a:t>who is unjust, let him be unjust still; he who is filthy, let him be filthy still; he who is righteous, let him be righteous still; he who is holy, let him be holy still</a:t>
            </a:r>
            <a:r>
              <a:rPr lang="en-US" dirty="0" smtClean="0"/>
              <a:t>.”</a:t>
            </a:r>
            <a:endParaRPr lang="en-US" dirty="0"/>
          </a:p>
        </p:txBody>
      </p:sp>
    </p:spTree>
    <p:extLst>
      <p:ext uri="{BB962C8B-B14F-4D97-AF65-F5344CB8AC3E}">
        <p14:creationId xmlns:p14="http://schemas.microsoft.com/office/powerpoint/2010/main" val="3079364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twenty-two</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2"/>
            </a:pPr>
            <a:r>
              <a:rPr lang="en-US" dirty="0" smtClean="0"/>
              <a:t>“And </a:t>
            </a:r>
            <a:r>
              <a:rPr lang="en-US" dirty="0"/>
              <a:t>behold, I am coming quickly, and My reward is with Me, to give to every one according to his work.  </a:t>
            </a:r>
            <a:endParaRPr lang="en-US" dirty="0" smtClean="0"/>
          </a:p>
          <a:p>
            <a:pPr marL="514350" indent="-514350">
              <a:buSzPct val="90000"/>
              <a:buFont typeface="+mj-lt"/>
              <a:buAutoNum type="arabicPeriod" startAt="12"/>
            </a:pPr>
            <a:endParaRPr lang="en-US" sz="800" dirty="0" smtClean="0"/>
          </a:p>
          <a:p>
            <a:pPr marL="514350" indent="-514350">
              <a:buSzPct val="90000"/>
              <a:buFont typeface="+mj-lt"/>
              <a:buAutoNum type="arabicPeriod" startAt="12"/>
            </a:pPr>
            <a:r>
              <a:rPr lang="en-US" dirty="0" smtClean="0"/>
              <a:t>I </a:t>
            </a:r>
            <a:r>
              <a:rPr lang="en-US" dirty="0"/>
              <a:t>am the Alpha and the Omega, the Beginning and the End, the First and the Last</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712</TotalTime>
  <Words>826</Words>
  <Application>Microsoft Office PowerPoint</Application>
  <PresentationFormat>On-screen Show (4:3)</PresentationFormat>
  <Paragraphs>55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In Revelation, Heaven is a Place of...</vt:lpstr>
      <vt:lpstr>Revelation chapter twenty-two</vt:lpstr>
      <vt:lpstr>Revelation chapter twenty-two</vt:lpstr>
      <vt:lpstr>Revelation chapter twenty-two</vt:lpstr>
      <vt:lpstr>Revelation chapter twenty-two</vt:lpstr>
      <vt:lpstr>Revelation chapter twenty-two</vt:lpstr>
      <vt:lpstr>Revelation chapter twenty-two</vt:lpstr>
      <vt:lpstr>Revelation chapter twenty-two</vt:lpstr>
      <vt:lpstr>Revelation chapter twenty-two</vt:lpstr>
      <vt:lpstr>Revelation chapter twenty-two</vt:lpstr>
      <vt:lpstr>Revelation chapter twenty-two</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138</cp:revision>
  <dcterms:created xsi:type="dcterms:W3CDTF">2014-03-11T21:25:55Z</dcterms:created>
  <dcterms:modified xsi:type="dcterms:W3CDTF">2014-06-20T12:28:26Z</dcterms:modified>
</cp:coreProperties>
</file>