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41" r:id="rId6"/>
    <p:sldId id="340" r:id="rId7"/>
    <p:sldId id="334" r:id="rId8"/>
    <p:sldId id="348" r:id="rId9"/>
    <p:sldId id="337" r:id="rId10"/>
    <p:sldId id="346" r:id="rId11"/>
    <p:sldId id="349" r:id="rId12"/>
    <p:sldId id="29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The </a:t>
            </a:r>
            <a:r>
              <a:rPr lang="en-US" dirty="0"/>
              <a:t>sea gave up the dead who were in it, and Death and Hades delivered up the dead who were in them. And they were judged, each one according to his works. </a:t>
            </a:r>
            <a:endParaRPr lang="en-US" dirty="0" smtClean="0"/>
          </a:p>
          <a:p>
            <a:pPr marL="514350" indent="-514350">
              <a:buSzPct val="90000"/>
              <a:buFont typeface="+mj-lt"/>
              <a:buAutoNum type="arabicPeriod" startAt="13"/>
            </a:pPr>
            <a:endParaRPr lang="en-US" sz="800" dirty="0" smtClean="0"/>
          </a:p>
          <a:p>
            <a:pPr marL="514350" indent="-514350">
              <a:buSzPct val="90000"/>
              <a:buFont typeface="+mj-lt"/>
              <a:buAutoNum type="arabicPeriod" startAt="13"/>
            </a:pPr>
            <a:r>
              <a:rPr lang="en-US" dirty="0" smtClean="0"/>
              <a:t>Then </a:t>
            </a:r>
            <a:r>
              <a:rPr lang="en-US" dirty="0"/>
              <a:t>Death and Hades were cast into the lake of fire. This is the second death.   </a:t>
            </a:r>
            <a:endParaRPr lang="en-US" dirty="0" smtClean="0"/>
          </a:p>
          <a:p>
            <a:pPr marL="514350" indent="-514350">
              <a:buSzPct val="90000"/>
              <a:buFont typeface="+mj-lt"/>
              <a:buAutoNum type="arabicPeriod" startAt="13"/>
            </a:pPr>
            <a:endParaRPr lang="en-US" sz="800" dirty="0" smtClean="0"/>
          </a:p>
          <a:p>
            <a:pPr marL="514350" indent="-514350">
              <a:buSzPct val="90000"/>
              <a:buFont typeface="+mj-lt"/>
              <a:buAutoNum type="arabicPeriod" startAt="13"/>
            </a:pPr>
            <a:r>
              <a:rPr lang="en-US" dirty="0" smtClean="0"/>
              <a:t>And </a:t>
            </a:r>
            <a:r>
              <a:rPr lang="en-US" dirty="0"/>
              <a:t>anyone not found written in the Book of Life was cast into the lake of fire. </a:t>
            </a:r>
          </a:p>
        </p:txBody>
      </p:sp>
    </p:spTree>
    <p:extLst>
      <p:ext uri="{BB962C8B-B14F-4D97-AF65-F5344CB8AC3E}">
        <p14:creationId xmlns:p14="http://schemas.microsoft.com/office/powerpoint/2010/main" val="110772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30" name="Picture 6" descr="http://creationrevolution.com/wp-content/uploads/2012/03/3-29-12-WM-hell-awaits-fire-red-31000.jpg"/>
          <p:cNvPicPr>
            <a:picLocks noChangeAspect="1" noChangeArrowheads="1"/>
          </p:cNvPicPr>
          <p:nvPr/>
        </p:nvPicPr>
        <p:blipFill rotWithShape="1">
          <a:blip r:embed="rId2">
            <a:extLst>
              <a:ext uri="{28A0092B-C50C-407E-A947-70E740481C1C}">
                <a14:useLocalDpi xmlns:a14="http://schemas.microsoft.com/office/drawing/2010/main" val="0"/>
              </a:ext>
            </a:extLst>
          </a:blip>
          <a:srcRect r="25912"/>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i="1" dirty="0" smtClean="0">
                <a:solidFill>
                  <a:srgbClr val="FFFF00"/>
                </a:solidFill>
                <a:effectLst>
                  <a:outerShdw blurRad="38100" dist="38100" dir="2700000" algn="tl">
                    <a:srgbClr val="000000">
                      <a:alpha val="43137"/>
                    </a:srgbClr>
                  </a:outerShdw>
                </a:effectLst>
              </a:rPr>
              <a:t>Eternal Destiny of Mankind</a:t>
            </a:r>
            <a:endParaRPr lang="en-US" b="1" i="1"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lvl="0"/>
            <a:r>
              <a:rPr lang="en-US" b="1" dirty="0">
                <a:ln>
                  <a:solidFill>
                    <a:sysClr val="windowText" lastClr="000000"/>
                  </a:solidFill>
                </a:ln>
                <a:solidFill>
                  <a:schemeClr val="bg1"/>
                </a:solidFill>
                <a:effectLst>
                  <a:outerShdw blurRad="38100" dist="38100" dir="2700000" algn="tl">
                    <a:srgbClr val="000000">
                      <a:alpha val="43137"/>
                    </a:srgbClr>
                  </a:outerShdw>
                </a:effectLst>
              </a:rPr>
              <a:t>Those who rejected God in favor of the beast and the false prophet will suffer eternal torment in the lake of fire. </a:t>
            </a:r>
          </a:p>
          <a:p>
            <a:pPr lvl="0"/>
            <a:r>
              <a:rPr lang="en-US" b="1" dirty="0" smtClean="0">
                <a:ln>
                  <a:solidFill>
                    <a:sysClr val="windowText" lastClr="000000"/>
                  </a:solidFill>
                </a:ln>
                <a:solidFill>
                  <a:schemeClr val="bg1"/>
                </a:solidFill>
                <a:effectLst>
                  <a:outerShdw blurRad="38100" dist="38100" dir="2700000" algn="tl">
                    <a:srgbClr val="000000">
                      <a:alpha val="43137"/>
                    </a:srgbClr>
                  </a:outerShdw>
                </a:effectLst>
              </a:rPr>
              <a:t>In contrast, the </a:t>
            </a:r>
            <a:r>
              <a:rPr lang="en-US" b="1" dirty="0">
                <a:ln>
                  <a:solidFill>
                    <a:sysClr val="windowText" lastClr="000000"/>
                  </a:solidFill>
                </a:ln>
                <a:solidFill>
                  <a:schemeClr val="bg1"/>
                </a:solidFill>
                <a:effectLst>
                  <a:outerShdw blurRad="38100" dist="38100" dir="2700000" algn="tl">
                    <a:srgbClr val="000000">
                      <a:alpha val="43137"/>
                    </a:srgbClr>
                  </a:outerShdw>
                </a:effectLst>
              </a:rPr>
              <a:t>eternal bliss of the faithful is described in chapters 21-22. </a:t>
            </a:r>
          </a:p>
        </p:txBody>
      </p:sp>
    </p:spTree>
    <p:extLst>
      <p:ext uri="{BB962C8B-B14F-4D97-AF65-F5344CB8AC3E}">
        <p14:creationId xmlns:p14="http://schemas.microsoft.com/office/powerpoint/2010/main" val="288369514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twenty</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828800"/>
            <a:ext cx="7848600" cy="4495800"/>
          </a:xfrm>
        </p:spPr>
        <p:txBody>
          <a:bodyPr>
            <a:normAutofit/>
          </a:bodyPr>
          <a:lstStyle/>
          <a:p>
            <a:pPr marL="0" indent="0" algn="ctr">
              <a:buSzPct val="90000"/>
              <a:buNone/>
            </a:pPr>
            <a:r>
              <a:rPr lang="en-US" sz="4000" b="1" i="1" dirty="0" smtClean="0"/>
              <a:t>A Vision of Victory</a:t>
            </a:r>
          </a:p>
          <a:p>
            <a:pPr marL="0" indent="0">
              <a:buSzPct val="90000"/>
              <a:buNone/>
            </a:pPr>
            <a:endParaRPr lang="en-US" sz="1000" b="1" dirty="0" smtClean="0"/>
          </a:p>
          <a:p>
            <a:pPr>
              <a:buSzPct val="90000"/>
            </a:pPr>
            <a:r>
              <a:rPr lang="en-US" b="1" dirty="0" smtClean="0"/>
              <a:t>Satan is Bound - vs. 1-3</a:t>
            </a:r>
          </a:p>
          <a:p>
            <a:pPr>
              <a:buSzPct val="90000"/>
            </a:pPr>
            <a:r>
              <a:rPr lang="en-US" b="1" dirty="0" smtClean="0"/>
              <a:t>Saints Reign -</a:t>
            </a:r>
            <a:r>
              <a:rPr lang="en-US" dirty="0" smtClean="0"/>
              <a:t> </a:t>
            </a:r>
            <a:r>
              <a:rPr lang="en-US" b="1" dirty="0" smtClean="0"/>
              <a:t>vs</a:t>
            </a:r>
            <a:r>
              <a:rPr lang="en-US" b="1" dirty="0"/>
              <a:t>. </a:t>
            </a:r>
            <a:r>
              <a:rPr lang="en-US" b="1" dirty="0" smtClean="0"/>
              <a:t>4-6</a:t>
            </a:r>
          </a:p>
          <a:p>
            <a:pPr>
              <a:buSzPct val="90000"/>
            </a:pPr>
            <a:r>
              <a:rPr lang="en-US" b="1" dirty="0" smtClean="0"/>
              <a:t>Satan is Overthrown - vs. 7-10</a:t>
            </a:r>
          </a:p>
          <a:p>
            <a:pPr>
              <a:buSzPct val="90000"/>
            </a:pPr>
            <a:r>
              <a:rPr lang="en-US" b="1" dirty="0" smtClean="0"/>
              <a:t>Final Judgment - vs. 11-15</a:t>
            </a:r>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a:pPr>
            <a:r>
              <a:rPr lang="en-US" dirty="0" smtClean="0"/>
              <a:t>Then </a:t>
            </a:r>
            <a:r>
              <a:rPr lang="en-US" dirty="0"/>
              <a:t>I saw an angel coming down from heaven, having the key to the bottomless pit and a great chain in his hand. </a:t>
            </a:r>
            <a:endParaRPr lang="en-US" dirty="0" smtClean="0"/>
          </a:p>
          <a:p>
            <a:pPr marL="514350" indent="-514350">
              <a:buSzPct val="90000"/>
              <a:buFont typeface="+mj-lt"/>
              <a:buAutoNum type="arabicPeriod"/>
            </a:pPr>
            <a:r>
              <a:rPr lang="en-US" dirty="0" smtClean="0"/>
              <a:t>He </a:t>
            </a:r>
            <a:r>
              <a:rPr lang="en-US" dirty="0"/>
              <a:t>laid hold of the dragon, that serpent of old, who is the Devil and Satan, and bound him for a thousand years; </a:t>
            </a:r>
            <a:endParaRPr lang="en-US" dirty="0" smtClean="0"/>
          </a:p>
          <a:p>
            <a:pPr marL="514350" indent="-514350">
              <a:buSzPct val="90000"/>
              <a:buFont typeface="+mj-lt"/>
              <a:buAutoNum type="arabicPeriod"/>
            </a:pPr>
            <a:r>
              <a:rPr lang="en-US" dirty="0" smtClean="0"/>
              <a:t>and </a:t>
            </a:r>
            <a:r>
              <a:rPr lang="en-US" dirty="0"/>
              <a:t>he cast him into the bottomless pit, and shut him up, and set a seal on him, so that he should deceive the nations no more till the thousand years were finished. But after these things he must be released for a little while. </a:t>
            </a:r>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4"/>
            </a:pPr>
            <a:r>
              <a:rPr lang="en-US" dirty="0" smtClean="0"/>
              <a:t>And </a:t>
            </a:r>
            <a:r>
              <a:rPr lang="en-US" dirty="0"/>
              <a:t>I saw thrones, and they sat on them, and judgment was committed to them. Then I saw the souls of those who had been beheaded for their witness to Jesus and for the word of God, who had not worshiped the beast or his image, and had not received his mark on their foreheads or on their hands. And they lived and reigned with Christ for a thousand years. </a:t>
            </a:r>
            <a:endParaRPr lang="en-US" dirty="0" smtClean="0"/>
          </a:p>
        </p:txBody>
      </p:sp>
    </p:spTree>
    <p:extLst>
      <p:ext uri="{BB962C8B-B14F-4D97-AF65-F5344CB8AC3E}">
        <p14:creationId xmlns:p14="http://schemas.microsoft.com/office/powerpoint/2010/main" val="227617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But </a:t>
            </a:r>
            <a:r>
              <a:rPr lang="en-US" dirty="0"/>
              <a:t>the rest of the dead did not live again until the thousand years were finished. This is the first resurrection. </a:t>
            </a:r>
            <a:endParaRPr lang="en-US" dirty="0" smtClean="0"/>
          </a:p>
          <a:p>
            <a:pPr marL="514350" indent="-514350">
              <a:buSzPct val="90000"/>
              <a:buFont typeface="+mj-lt"/>
              <a:buAutoNum type="arabicPeriod" startAt="5"/>
            </a:pPr>
            <a:endParaRPr lang="en-US" sz="800" dirty="0" smtClean="0"/>
          </a:p>
          <a:p>
            <a:pPr marL="514350" indent="-514350">
              <a:buSzPct val="90000"/>
              <a:buFont typeface="+mj-lt"/>
              <a:buAutoNum type="arabicPeriod" startAt="5"/>
            </a:pPr>
            <a:r>
              <a:rPr lang="en-US" dirty="0" smtClean="0"/>
              <a:t>Blessed </a:t>
            </a:r>
            <a:r>
              <a:rPr lang="en-US" dirty="0"/>
              <a:t>and holy is he who has part in the first resurrection. Over such the second death has no power, but they shall be priests of God and of Christ, and shall reign with Him a thousand years. </a:t>
            </a:r>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Now </a:t>
            </a:r>
            <a:r>
              <a:rPr lang="en-US" dirty="0"/>
              <a:t>when the thousand years have expired, Satan will be released from his prison </a:t>
            </a:r>
            <a:endParaRPr lang="en-US" dirty="0" smtClean="0"/>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and </a:t>
            </a:r>
            <a:r>
              <a:rPr lang="en-US" dirty="0"/>
              <a:t>will go out to deceive the nations which are in the four corners of the earth, Gog and </a:t>
            </a:r>
            <a:r>
              <a:rPr lang="en-US" dirty="0" err="1"/>
              <a:t>Magog</a:t>
            </a:r>
            <a:r>
              <a:rPr lang="en-US" dirty="0"/>
              <a:t>, to gather them together to battle, whose number is as the sand of the sea</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9"/>
            </a:pPr>
            <a:r>
              <a:rPr lang="en-US" dirty="0" smtClean="0"/>
              <a:t>They </a:t>
            </a:r>
            <a:r>
              <a:rPr lang="en-US" dirty="0"/>
              <a:t>went up on the breadth of the earth and surrounded the camp of the saints and the beloved city. And fire came down from God out of heaven and devoured them. </a:t>
            </a:r>
            <a:endParaRPr lang="en-US" dirty="0" smtClean="0"/>
          </a:p>
          <a:p>
            <a:pPr marL="514350" indent="-514350">
              <a:buSzPct val="90000"/>
              <a:buFont typeface="+mj-lt"/>
              <a:buAutoNum type="arabicPeriod" startAt="9"/>
            </a:pPr>
            <a:endParaRPr lang="en-US" sz="800" dirty="0" smtClean="0"/>
          </a:p>
          <a:p>
            <a:pPr marL="514350" indent="-514350">
              <a:buSzPct val="90000"/>
              <a:buFont typeface="+mj-lt"/>
              <a:buAutoNum type="arabicPeriod" startAt="9"/>
            </a:pPr>
            <a:r>
              <a:rPr lang="en-US" dirty="0" smtClean="0"/>
              <a:t>The </a:t>
            </a:r>
            <a:r>
              <a:rPr lang="en-US" dirty="0"/>
              <a:t>devil, who deceived them, was cast into the lake of fire and brimstone where the beast and the false prophet are. And they will be tormented day and night forever and ever. </a:t>
            </a:r>
          </a:p>
        </p:txBody>
      </p:sp>
    </p:spTree>
    <p:extLst>
      <p:ext uri="{BB962C8B-B14F-4D97-AF65-F5344CB8AC3E}">
        <p14:creationId xmlns:p14="http://schemas.microsoft.com/office/powerpoint/2010/main" val="3236511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a:t>
            </a: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11"/>
            </a:pPr>
            <a:r>
              <a:rPr lang="en-US" dirty="0" smtClean="0"/>
              <a:t>Then </a:t>
            </a:r>
            <a:r>
              <a:rPr lang="en-US" dirty="0"/>
              <a:t>I saw a great white throne and Him who sat on it, from whose face the earth and the heaven fled away. And there was found no place for them. </a:t>
            </a:r>
            <a:endParaRPr lang="en-US" dirty="0" smtClean="0"/>
          </a:p>
          <a:p>
            <a:pPr marL="514350" indent="-514350">
              <a:buSzPct val="90000"/>
              <a:buFont typeface="+mj-lt"/>
              <a:buAutoNum type="arabicPeriod" startAt="11"/>
            </a:pPr>
            <a:r>
              <a:rPr lang="en-US" dirty="0" smtClean="0"/>
              <a:t>And </a:t>
            </a:r>
            <a:r>
              <a:rPr lang="en-US" dirty="0"/>
              <a:t>I saw the dead, small and great, standing before God, and books were opened. And another book was opened, which is the Book of Life. And the dead were judged according to their works, by the things which were written in the books.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668</TotalTime>
  <Words>745</Words>
  <Application>Microsoft Office PowerPoint</Application>
  <PresentationFormat>On-screen Show (4:3)</PresentationFormat>
  <Paragraphs>46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Revelation chapter twenty</vt:lpstr>
      <vt:lpstr>Revelation chapter twenty</vt:lpstr>
      <vt:lpstr>Revelation chapter twenty</vt:lpstr>
      <vt:lpstr>Revelation chapter twenty</vt:lpstr>
      <vt:lpstr>Revelation chapter twenty</vt:lpstr>
      <vt:lpstr>Revelation chapter twenty</vt:lpstr>
      <vt:lpstr>Revelation chapter twenty</vt:lpstr>
      <vt:lpstr>Revelation chapter twenty</vt:lpstr>
      <vt:lpstr>Eternal Destiny of Mankind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128</cp:revision>
  <dcterms:created xsi:type="dcterms:W3CDTF">2014-03-11T21:25:55Z</dcterms:created>
  <dcterms:modified xsi:type="dcterms:W3CDTF">2014-06-14T17:55:45Z</dcterms:modified>
</cp:coreProperties>
</file>