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35" r:id="rId5"/>
    <p:sldId id="341" r:id="rId6"/>
    <p:sldId id="340" r:id="rId7"/>
    <p:sldId id="332" r:id="rId8"/>
    <p:sldId id="334" r:id="rId9"/>
    <p:sldId id="336" r:id="rId10"/>
    <p:sldId id="337" r:id="rId11"/>
    <p:sldId id="338" r:id="rId12"/>
    <p:sldId id="342" r:id="rId13"/>
    <p:sldId id="343" r:id="rId14"/>
    <p:sldId id="344" r:id="rId15"/>
    <p:sldId id="29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6/6/2014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6/6/2014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6/6/2014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6/6/2014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6/6/2014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startAt="14"/>
            </a:pPr>
            <a:r>
              <a:rPr lang="en-US" dirty="0" smtClean="0"/>
              <a:t>The </a:t>
            </a:r>
            <a:r>
              <a:rPr lang="en-US" dirty="0"/>
              <a:t>fruit that your soul longed for has gone from you, and all the things which are rich and splendid have gone from you, and you shall find them no more at all. </a:t>
            </a:r>
            <a:endParaRPr lang="en-US" dirty="0" smtClean="0"/>
          </a:p>
          <a:p>
            <a:pPr marL="514350" indent="-514350">
              <a:buSzPct val="90000"/>
              <a:buFont typeface="+mj-lt"/>
              <a:buAutoNum type="arabicPeriod" startAt="14"/>
            </a:pPr>
            <a:r>
              <a:rPr lang="en-US" dirty="0" smtClean="0"/>
              <a:t>The </a:t>
            </a:r>
            <a:r>
              <a:rPr lang="en-US" dirty="0"/>
              <a:t>merchants of these things, who became rich by her, will stand at a distance for fear of her torment, weeping and wailing, </a:t>
            </a:r>
            <a:endParaRPr lang="en-US" dirty="0" smtClean="0"/>
          </a:p>
          <a:p>
            <a:pPr marL="514350" indent="-514350">
              <a:buSzPct val="90000"/>
              <a:buFont typeface="+mj-lt"/>
              <a:buAutoNum type="arabicPeriod" startAt="14"/>
            </a:pPr>
            <a:r>
              <a:rPr lang="en-US" dirty="0" smtClean="0"/>
              <a:t>and </a:t>
            </a:r>
            <a:r>
              <a:rPr lang="en-US" dirty="0"/>
              <a:t>saying, </a:t>
            </a:r>
            <a:r>
              <a:rPr lang="en-US" dirty="0" smtClean="0"/>
              <a:t>‘Alas</a:t>
            </a:r>
            <a:r>
              <a:rPr lang="en-US" dirty="0"/>
              <a:t>, alas, that great city that was clothed in fine linen, purple, and scarlet, and adorned with gold and precious stones and pearls!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7"/>
            </a:pPr>
            <a:r>
              <a:rPr lang="en-US" dirty="0" smtClean="0"/>
              <a:t>For </a:t>
            </a:r>
            <a:r>
              <a:rPr lang="en-US" dirty="0"/>
              <a:t>in one hour such great riches came to nothing</a:t>
            </a:r>
            <a:r>
              <a:rPr lang="en-US" dirty="0" smtClean="0"/>
              <a:t>.’ </a:t>
            </a:r>
            <a:r>
              <a:rPr lang="en-US" dirty="0"/>
              <a:t>Every shipmaster, all who travel by ship, sailors, and as many as trade on the sea, stood at a distance </a:t>
            </a:r>
            <a:endParaRPr lang="en-US" dirty="0" smtClean="0"/>
          </a:p>
          <a:p>
            <a:pPr marL="514350" indent="-514350">
              <a:buSzPct val="90000"/>
              <a:buFont typeface="+mj-lt"/>
              <a:buAutoNum type="arabicPeriod" startAt="17"/>
            </a:pPr>
            <a:endParaRPr lang="en-US" sz="800" dirty="0" smtClean="0"/>
          </a:p>
          <a:p>
            <a:pPr marL="514350" indent="-514350">
              <a:buSzPct val="90000"/>
              <a:buFont typeface="+mj-lt"/>
              <a:buAutoNum type="arabicPeriod" startAt="17"/>
            </a:pPr>
            <a:r>
              <a:rPr lang="en-US" dirty="0" smtClean="0"/>
              <a:t>and </a:t>
            </a:r>
            <a:r>
              <a:rPr lang="en-US" dirty="0"/>
              <a:t>cried out when they saw the smoke of her burning, saying</a:t>
            </a:r>
            <a:r>
              <a:rPr lang="en-US" dirty="0" smtClean="0"/>
              <a:t>, ‘What </a:t>
            </a:r>
            <a:r>
              <a:rPr lang="en-US" dirty="0"/>
              <a:t>is like this great city</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9"/>
            </a:pPr>
            <a:r>
              <a:rPr lang="en-US" dirty="0" smtClean="0"/>
              <a:t>“They </a:t>
            </a:r>
            <a:r>
              <a:rPr lang="en-US" dirty="0"/>
              <a:t>threw dust on their heads and cried out, weeping and wailing, and saying, </a:t>
            </a:r>
            <a:r>
              <a:rPr lang="en-US" dirty="0" smtClean="0"/>
              <a:t>‘Alas</a:t>
            </a:r>
            <a:r>
              <a:rPr lang="en-US" dirty="0"/>
              <a:t>, alas, that great city, in which all who had ships on the sea became rich by her wealth! For in one hour she is made desolate</a:t>
            </a:r>
            <a:r>
              <a:rPr lang="en-US" dirty="0" smtClean="0"/>
              <a:t>.’ </a:t>
            </a:r>
            <a:endParaRPr lang="en-US" dirty="0"/>
          </a:p>
          <a:p>
            <a:pPr marL="514350" indent="-514350">
              <a:buSzPct val="90000"/>
              <a:buFont typeface="+mj-lt"/>
              <a:buAutoNum type="arabicPeriod" startAt="19"/>
            </a:pPr>
            <a:endParaRPr lang="en-US" sz="800" dirty="0"/>
          </a:p>
          <a:p>
            <a:pPr marL="514350" indent="-514350">
              <a:buSzPct val="90000"/>
              <a:buFont typeface="+mj-lt"/>
              <a:buAutoNum type="arabicPeriod" startAt="19"/>
            </a:pPr>
            <a:r>
              <a:rPr lang="en-US" dirty="0" smtClean="0"/>
              <a:t>Rejoice </a:t>
            </a:r>
            <a:r>
              <a:rPr lang="en-US" dirty="0"/>
              <a:t>over her, O heaven, and you holy apostles and prophets, for God has avenged you on her</a:t>
            </a:r>
            <a:r>
              <a:rPr lang="en-US" dirty="0" smtClean="0"/>
              <a:t>!” </a:t>
            </a:r>
            <a:endParaRPr lang="en-US" dirty="0"/>
          </a:p>
        </p:txBody>
      </p:sp>
    </p:spTree>
    <p:extLst>
      <p:ext uri="{BB962C8B-B14F-4D97-AF65-F5344CB8AC3E}">
        <p14:creationId xmlns:p14="http://schemas.microsoft.com/office/powerpoint/2010/main" val="2886399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startAt="21"/>
            </a:pPr>
            <a:r>
              <a:rPr lang="en-US" dirty="0" smtClean="0"/>
              <a:t>Then </a:t>
            </a:r>
            <a:r>
              <a:rPr lang="en-US" dirty="0"/>
              <a:t>a mighty angel took up a stone like a great millstone and threw it into the sea, saying</a:t>
            </a:r>
            <a:r>
              <a:rPr lang="en-US" dirty="0" smtClean="0"/>
              <a:t>, “Thus </a:t>
            </a:r>
            <a:r>
              <a:rPr lang="en-US" dirty="0"/>
              <a:t>with violence the great city Babylon shall be thrown down, and shall not be found anymore. </a:t>
            </a:r>
            <a:endParaRPr lang="en-US" dirty="0" smtClean="0"/>
          </a:p>
          <a:p>
            <a:pPr marL="514350" indent="-514350">
              <a:buSzPct val="90000"/>
              <a:buFont typeface="+mj-lt"/>
              <a:buAutoNum type="arabicPeriod" startAt="21"/>
            </a:pPr>
            <a:endParaRPr lang="en-US" sz="900" dirty="0" smtClean="0"/>
          </a:p>
          <a:p>
            <a:pPr marL="514350" indent="-514350">
              <a:buSzPct val="90000"/>
              <a:buFont typeface="+mj-lt"/>
              <a:buAutoNum type="arabicPeriod" startAt="21"/>
            </a:pPr>
            <a:r>
              <a:rPr lang="en-US" dirty="0" smtClean="0"/>
              <a:t>The </a:t>
            </a:r>
            <a:r>
              <a:rPr lang="en-US" dirty="0"/>
              <a:t>sound of harpists, musicians, flutists, and trumpeters shall not be heard in you anymore. No craftsman of any craft shall be found in you anymore, and the sound of a millstone shall not be heard in you anymore</a:t>
            </a:r>
            <a:r>
              <a:rPr lang="en-US" dirty="0" smtClean="0"/>
              <a:t>.</a:t>
            </a:r>
            <a:endParaRPr lang="en-US" dirty="0"/>
          </a:p>
        </p:txBody>
      </p:sp>
    </p:spTree>
    <p:extLst>
      <p:ext uri="{BB962C8B-B14F-4D97-AF65-F5344CB8AC3E}">
        <p14:creationId xmlns:p14="http://schemas.microsoft.com/office/powerpoint/2010/main" val="2755381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23"/>
            </a:pPr>
            <a:r>
              <a:rPr lang="en-US" dirty="0" smtClean="0"/>
              <a:t>The </a:t>
            </a:r>
            <a:r>
              <a:rPr lang="en-US" dirty="0"/>
              <a:t>light of a lamp shall not shine in you anymore, and the voice of bridegroom and bride shall not be heard in you anymore. For your merchants were the great men of the earth, for by your sorcery all the nations were deceived. </a:t>
            </a:r>
            <a:endParaRPr lang="en-US" dirty="0" smtClean="0"/>
          </a:p>
          <a:p>
            <a:pPr marL="514350" indent="-514350">
              <a:buSzPct val="90000"/>
              <a:buFont typeface="+mj-lt"/>
              <a:buAutoNum type="arabicPeriod" startAt="23"/>
            </a:pPr>
            <a:endParaRPr lang="en-US" sz="800" dirty="0" smtClean="0"/>
          </a:p>
          <a:p>
            <a:pPr marL="514350" indent="-514350">
              <a:buSzPct val="90000"/>
              <a:buFont typeface="+mj-lt"/>
              <a:buAutoNum type="arabicPeriod" startAt="23"/>
            </a:pPr>
            <a:r>
              <a:rPr lang="en-US" dirty="0" smtClean="0"/>
              <a:t>And </a:t>
            </a:r>
            <a:r>
              <a:rPr lang="en-US" dirty="0"/>
              <a:t>in her was found the blood of prophets and saints, and of all who were slain on the earth</a:t>
            </a:r>
            <a:r>
              <a:rPr lang="en-US" dirty="0" smtClean="0"/>
              <a:t>.”</a:t>
            </a:r>
            <a:endParaRPr lang="en-US" dirty="0"/>
          </a:p>
        </p:txBody>
      </p:sp>
    </p:spTree>
    <p:extLst>
      <p:ext uri="{BB962C8B-B14F-4D97-AF65-F5344CB8AC3E}">
        <p14:creationId xmlns:p14="http://schemas.microsoft.com/office/powerpoint/2010/main" val="2755381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normAutofit lnSpcReduction="10000"/>
          </a:bodyPr>
          <a:lstStyle/>
          <a:p>
            <a:pPr marL="0" indent="0" algn="ctr">
              <a:buClr>
                <a:schemeClr val="bg1"/>
              </a:buClr>
              <a:buNone/>
            </a:pPr>
            <a:r>
              <a:rPr lang="en-US" b="1" dirty="0" smtClean="0">
                <a:solidFill>
                  <a:schemeClr val="bg1"/>
                </a:solidFill>
              </a:rPr>
              <a:t>Keys to Understanding Revelation</a:t>
            </a:r>
          </a:p>
          <a:p>
            <a:pPr marL="0" indent="0" algn="ctr">
              <a:buClr>
                <a:schemeClr val="bg1"/>
              </a:buClr>
              <a:buNone/>
            </a:pPr>
            <a:endParaRPr lang="en-US" sz="800" b="1" dirty="0" smtClean="0">
              <a:solidFill>
                <a:schemeClr val="bg1"/>
              </a:solidFill>
            </a:endParaRPr>
          </a:p>
          <a:p>
            <a:pPr>
              <a:buClr>
                <a:schemeClr val="bg1"/>
              </a:buClr>
            </a:pPr>
            <a:r>
              <a:rPr lang="en-US" dirty="0" smtClean="0">
                <a:solidFill>
                  <a:schemeClr val="bg1"/>
                </a:solidFill>
              </a:rPr>
              <a:t>Remember HOW the book was written:   it is a book of signs and symbols.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Remember WHY the book was written:    it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7848600" cy="4876800"/>
          </a:xfrm>
        </p:spPr>
        <p:txBody>
          <a:bodyPr>
            <a:normAutofit/>
          </a:bodyPr>
          <a:lstStyle/>
          <a:p>
            <a:pPr marL="0" indent="0" algn="ctr">
              <a:buSzPct val="90000"/>
              <a:buNone/>
            </a:pPr>
            <a:endParaRPr lang="en-US" sz="3600" b="1" dirty="0" smtClean="0"/>
          </a:p>
          <a:p>
            <a:pPr marL="0" indent="0" algn="ctr">
              <a:buSzPct val="90000"/>
              <a:buNone/>
            </a:pPr>
            <a:r>
              <a:rPr lang="en-US" sz="3600" b="1" dirty="0" smtClean="0"/>
              <a:t>The Destruction of Babylon</a:t>
            </a:r>
            <a:endParaRPr lang="en-US" sz="3600" b="1" dirty="0" smtClean="0"/>
          </a:p>
          <a:p>
            <a:pPr marL="0" indent="0">
              <a:buSzPct val="90000"/>
              <a:buNone/>
            </a:pPr>
            <a:endParaRPr lang="en-US" sz="1000" b="1" dirty="0" smtClean="0"/>
          </a:p>
          <a:p>
            <a:pPr>
              <a:buSzPct val="90000"/>
            </a:pPr>
            <a:r>
              <a:rPr lang="en-US" b="1" dirty="0" smtClean="0"/>
              <a:t>Revelation chapters 17-19 contain a more detailed description of the destruction of the Roman </a:t>
            </a:r>
            <a:r>
              <a:rPr lang="en-US" b="1" dirty="0" smtClean="0"/>
              <a:t>Empire.</a:t>
            </a:r>
            <a:endParaRPr lang="en-US" b="1" dirty="0" smtClean="0"/>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a:pPr>
            <a:r>
              <a:rPr lang="en-US" dirty="0" smtClean="0"/>
              <a:t>After </a:t>
            </a:r>
            <a:r>
              <a:rPr lang="en-US" dirty="0"/>
              <a:t>these things I saw another angel coming down from heaven, having great authority, and the earth was illuminated with his glory. </a:t>
            </a:r>
            <a:endParaRPr lang="en-US" dirty="0" smtClean="0"/>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2"/>
            </a:pPr>
            <a:r>
              <a:rPr lang="en-US" dirty="0" smtClean="0"/>
              <a:t>And </a:t>
            </a:r>
            <a:r>
              <a:rPr lang="en-US" dirty="0"/>
              <a:t>he cried mightily with a loud voice, saying</a:t>
            </a:r>
            <a:r>
              <a:rPr lang="en-US" dirty="0" smtClean="0"/>
              <a:t>, “Babylon </a:t>
            </a:r>
            <a:r>
              <a:rPr lang="en-US" dirty="0"/>
              <a:t>the great is fallen, is fallen, and has become a dwelling place of demons, a prison for every foul spirit, and a cage for every unclean and hated bird! </a:t>
            </a:r>
            <a:endParaRPr lang="en-US" dirty="0" smtClean="0"/>
          </a:p>
          <a:p>
            <a:pPr marL="514350" indent="-514350">
              <a:buSzPct val="90000"/>
              <a:buFont typeface="+mj-lt"/>
              <a:buAutoNum type="arabicPeriod" startAt="2"/>
            </a:pPr>
            <a:r>
              <a:rPr lang="en-US" dirty="0" smtClean="0"/>
              <a:t>For </a:t>
            </a:r>
            <a:r>
              <a:rPr lang="en-US" dirty="0"/>
              <a:t>all the nations have drunk of the wine of the wrath of her fornication, the kings of the earth have committed fornication with her, and the merchants of the earth have become rich through the abundance of her luxury</a:t>
            </a:r>
            <a:r>
              <a:rPr lang="en-US" dirty="0" smtClean="0"/>
              <a:t>.”</a:t>
            </a:r>
            <a:endParaRPr lang="en-US" dirty="0"/>
          </a:p>
        </p:txBody>
      </p:sp>
    </p:spTree>
    <p:extLst>
      <p:ext uri="{BB962C8B-B14F-4D97-AF65-F5344CB8AC3E}">
        <p14:creationId xmlns:p14="http://schemas.microsoft.com/office/powerpoint/2010/main" val="227617104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4"/>
            </a:pPr>
            <a:r>
              <a:rPr lang="en-US" dirty="0" smtClean="0"/>
              <a:t>And </a:t>
            </a:r>
            <a:r>
              <a:rPr lang="en-US" dirty="0"/>
              <a:t>I heard another voice from heaven </a:t>
            </a:r>
            <a:r>
              <a:rPr lang="en-US" dirty="0" smtClean="0"/>
              <a:t>saying, “Come </a:t>
            </a:r>
            <a:r>
              <a:rPr lang="en-US" dirty="0"/>
              <a:t>out of her, my people, lest you share in her sins, and lest you receive of her plagues. </a:t>
            </a:r>
            <a:endParaRPr lang="en-US" dirty="0" smtClean="0"/>
          </a:p>
          <a:p>
            <a:pPr marL="514350" indent="-514350">
              <a:buSzPct val="90000"/>
              <a:buFont typeface="+mj-lt"/>
              <a:buAutoNum type="arabicPeriod" startAt="4"/>
            </a:pPr>
            <a:r>
              <a:rPr lang="en-US" dirty="0" smtClean="0"/>
              <a:t>For </a:t>
            </a:r>
            <a:r>
              <a:rPr lang="en-US" dirty="0"/>
              <a:t>her sins have reached to heaven, and God has remembered her iniquities. </a:t>
            </a:r>
            <a:endParaRPr lang="en-US" dirty="0" smtClean="0"/>
          </a:p>
          <a:p>
            <a:pPr marL="514350" indent="-514350">
              <a:buSzPct val="90000"/>
              <a:buFont typeface="+mj-lt"/>
              <a:buAutoNum type="arabicPeriod" startAt="4"/>
            </a:pPr>
            <a:r>
              <a:rPr lang="en-US" dirty="0" smtClean="0"/>
              <a:t>Render </a:t>
            </a:r>
            <a:r>
              <a:rPr lang="en-US" dirty="0"/>
              <a:t>to her just as she rendered to you, and repay her double according to her works; in the cup which she has mixed, mix double for her</a:t>
            </a:r>
            <a:r>
              <a:rPr lang="en-US" dirty="0" smtClean="0"/>
              <a:t>.</a:t>
            </a:r>
            <a:endParaRPr lang="en-US" dirty="0"/>
          </a:p>
        </p:txBody>
      </p:sp>
    </p:spTree>
    <p:extLst>
      <p:ext uri="{BB962C8B-B14F-4D97-AF65-F5344CB8AC3E}">
        <p14:creationId xmlns:p14="http://schemas.microsoft.com/office/powerpoint/2010/main" val="4166935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7"/>
            </a:pPr>
            <a:r>
              <a:rPr lang="en-US" dirty="0" smtClean="0"/>
              <a:t>In the measure that she glorified herself and lived luxuriously, in the same measure give her torment and sorrow; for she says in her heart, ‘I sit as queen, and am no widow, and will not see sorrow.’ </a:t>
            </a:r>
          </a:p>
          <a:p>
            <a:pPr marL="514350" indent="-514350">
              <a:buSzPct val="90000"/>
              <a:buFont typeface="+mj-lt"/>
              <a:buAutoNum type="arabicPeriod" startAt="7"/>
            </a:pPr>
            <a:endParaRPr lang="en-US" sz="800" dirty="0" smtClean="0"/>
          </a:p>
          <a:p>
            <a:pPr marL="514350" indent="-514350">
              <a:buSzPct val="90000"/>
              <a:buFont typeface="+mj-lt"/>
              <a:buAutoNum type="arabicPeriod" startAt="7"/>
            </a:pPr>
            <a:r>
              <a:rPr lang="en-US" dirty="0" smtClean="0"/>
              <a:t>Therefore her plagues will come in one day - death and mourning and famine. And she will be utterly burned with fire, for strong is the Lord God who judges her. </a:t>
            </a:r>
            <a:endParaRPr lang="en-US" dirty="0"/>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9"/>
            </a:pPr>
            <a:r>
              <a:rPr lang="en-US" dirty="0" smtClean="0"/>
              <a:t>“The </a:t>
            </a:r>
            <a:r>
              <a:rPr lang="en-US" dirty="0"/>
              <a:t>kings of the earth who committed fornication and lived luxuriously with her will weep and lament for her, when they see the smoke of her burning, </a:t>
            </a:r>
            <a:endParaRPr lang="en-US" dirty="0" smtClean="0"/>
          </a:p>
          <a:p>
            <a:pPr marL="514350" indent="-514350">
              <a:buSzPct val="90000"/>
              <a:buFont typeface="+mj-lt"/>
              <a:buAutoNum type="arabicPeriod" startAt="9"/>
            </a:pPr>
            <a:endParaRPr lang="en-US" sz="800" dirty="0" smtClean="0"/>
          </a:p>
          <a:p>
            <a:pPr marL="514350" indent="-514350">
              <a:buSzPct val="90000"/>
              <a:buFont typeface="+mj-lt"/>
              <a:buAutoNum type="arabicPeriod" startAt="9"/>
            </a:pPr>
            <a:r>
              <a:rPr lang="en-US" dirty="0" smtClean="0"/>
              <a:t>standing </a:t>
            </a:r>
            <a:r>
              <a:rPr lang="en-US" dirty="0"/>
              <a:t>at a distance for fear of her torment, saying</a:t>
            </a:r>
            <a:r>
              <a:rPr lang="en-US" dirty="0" smtClean="0"/>
              <a:t>, ‘Alas</a:t>
            </a:r>
            <a:r>
              <a:rPr lang="en-US" dirty="0"/>
              <a:t>, alas, that great city Babylon, that mighty city! For in one hour your judgment has come</a:t>
            </a:r>
            <a:r>
              <a:rPr lang="en-US" dirty="0" smtClean="0"/>
              <a:t>.’</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eighteen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447800"/>
            <a:ext cx="8229600" cy="5257800"/>
          </a:xfrm>
        </p:spPr>
        <p:txBody>
          <a:bodyPr>
            <a:normAutofit fontScale="92500" lnSpcReduction="10000"/>
          </a:bodyPr>
          <a:lstStyle/>
          <a:p>
            <a:pPr marL="514350" indent="-514350">
              <a:buSzPct val="90000"/>
              <a:buFont typeface="+mj-lt"/>
              <a:buAutoNum type="arabicPeriod" startAt="11"/>
            </a:pPr>
            <a:r>
              <a:rPr lang="en-US" dirty="0" smtClean="0"/>
              <a:t>And </a:t>
            </a:r>
            <a:r>
              <a:rPr lang="en-US" dirty="0"/>
              <a:t>the merchants of the earth will weep and mourn over her, for no one buys their merchandise anymore: </a:t>
            </a:r>
            <a:endParaRPr lang="en-US" dirty="0" smtClean="0"/>
          </a:p>
          <a:p>
            <a:pPr marL="514350" indent="-514350">
              <a:buSzPct val="90000"/>
              <a:buFont typeface="+mj-lt"/>
              <a:buAutoNum type="arabicPeriod" startAt="11"/>
            </a:pPr>
            <a:r>
              <a:rPr lang="en-US" dirty="0" smtClean="0"/>
              <a:t>merchandise </a:t>
            </a:r>
            <a:r>
              <a:rPr lang="en-US" dirty="0"/>
              <a:t>of gold and silver, precious stones and pearls, fine linen and purple, silk and scarlet, every kind of citron wood, every kind of object of ivory, every kind of object of most precious wood, bronze, iron, and marble; </a:t>
            </a:r>
            <a:endParaRPr lang="en-US" dirty="0" smtClean="0"/>
          </a:p>
          <a:p>
            <a:pPr marL="514350" indent="-514350">
              <a:buSzPct val="90000"/>
              <a:buFont typeface="+mj-lt"/>
              <a:buAutoNum type="arabicPeriod" startAt="11"/>
            </a:pPr>
            <a:r>
              <a:rPr lang="en-US" dirty="0" smtClean="0"/>
              <a:t>and </a:t>
            </a:r>
            <a:r>
              <a:rPr lang="en-US" dirty="0"/>
              <a:t>cinnamon and incense, fragrant oil and frankincense, wine and oil, fine flour and wheat, cattle and sheep, horses and chariots, and bodies and souls of men</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600</TotalTime>
  <Words>1003</Words>
  <Application>Microsoft Office PowerPoint</Application>
  <PresentationFormat>On-screen Show (4:3)</PresentationFormat>
  <Paragraphs>55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Revelation chapter eighteen</vt:lpstr>
      <vt:lpstr>Revelation chapter eighteen</vt:lpstr>
      <vt:lpstr>Revelation chapter eighteen</vt:lpstr>
      <vt:lpstr>Revelation chapter eighteen</vt:lpstr>
      <vt:lpstr>Revelation chapter eighteen</vt:lpstr>
      <vt:lpstr>Revelation chapter eighteen</vt:lpstr>
      <vt:lpstr>Revelation chapter eighteen</vt:lpstr>
      <vt:lpstr>Revelation chapter eighteen</vt:lpstr>
      <vt:lpstr>Revelation chapter eighteen</vt:lpstr>
      <vt:lpstr>Revelation chapter eighteen</vt:lpstr>
      <vt:lpstr>Revelation chapter eighteen</vt:lpstr>
      <vt:lpstr>Revelation chapter eighteen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113</cp:revision>
  <dcterms:created xsi:type="dcterms:W3CDTF">2014-03-11T21:25:55Z</dcterms:created>
  <dcterms:modified xsi:type="dcterms:W3CDTF">2014-06-06T08:58:11Z</dcterms:modified>
</cp:coreProperties>
</file>