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22" r:id="rId3"/>
    <p:sldId id="309" r:id="rId4"/>
    <p:sldId id="335" r:id="rId5"/>
    <p:sldId id="340" r:id="rId6"/>
    <p:sldId id="331" r:id="rId7"/>
    <p:sldId id="332" r:id="rId8"/>
    <p:sldId id="334" r:id="rId9"/>
    <p:sldId id="336" r:id="rId10"/>
    <p:sldId id="337" r:id="rId11"/>
    <p:sldId id="338" r:id="rId12"/>
    <p:sldId id="339" r:id="rId13"/>
    <p:sldId id="29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5/30/2014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179090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5/30/2014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3495460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5/30/2014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884189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5/30/2014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98157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80DDB9-0754-4250-842E-00F50C34D0A8}" type="datetimeFigureOut">
              <a:rPr lang="en-US" smtClean="0"/>
              <a:t>5/30/2014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960212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80DDB9-0754-4250-842E-00F50C34D0A8}" type="datetimeFigureOut">
              <a:rPr lang="en-US" smtClean="0"/>
              <a:t>5/30/2014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2219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80DDB9-0754-4250-842E-00F50C34D0A8}" type="datetimeFigureOut">
              <a:rPr lang="en-US" smtClean="0"/>
              <a:t>5/30/2014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918745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80DDB9-0754-4250-842E-00F50C34D0A8}" type="datetimeFigureOut">
              <a:rPr lang="en-US" smtClean="0"/>
              <a:t>5/30/2014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37830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0DDB9-0754-4250-842E-00F50C34D0A8}" type="datetimeFigureOut">
              <a:rPr lang="en-US" smtClean="0"/>
              <a:t>5/30/2014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261498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5/30/2014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89915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5/30/2014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336628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0DDB9-0754-4250-842E-00F50C34D0A8}" type="datetimeFigureOut">
              <a:rPr lang="en-US" smtClean="0"/>
              <a:t>5/30/2014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C8478-EC7A-4180-81F8-D8694425B9D9}" type="slidenum">
              <a:rPr lang="en-US" smtClean="0"/>
              <a:t>‹#›</a:t>
            </a:fld>
            <a:endParaRPr lang="en-US"/>
          </a:p>
        </p:txBody>
      </p:sp>
    </p:spTree>
    <p:extLst>
      <p:ext uri="{BB962C8B-B14F-4D97-AF65-F5344CB8AC3E}">
        <p14:creationId xmlns:p14="http://schemas.microsoft.com/office/powerpoint/2010/main" val="1185443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1026" name="Picture 2" descr="http://www.andrewcorbett.net/articles/tribulation-explained/Revelation1-01d.jpg"/>
          <p:cNvPicPr>
            <a:picLocks noChangeAspect="1" noChangeArrowheads="1"/>
          </p:cNvPicPr>
          <p:nvPr/>
        </p:nvPicPr>
        <p:blipFill rotWithShape="1">
          <a:blip r:embed="rId2">
            <a:extLst>
              <a:ext uri="{28A0092B-C50C-407E-A947-70E740481C1C}">
                <a14:useLocalDpi xmlns:a14="http://schemas.microsoft.com/office/drawing/2010/main" val="0"/>
              </a:ext>
            </a:extLst>
          </a:blip>
          <a:srcRect b="4449"/>
          <a:stretch/>
        </p:blipFill>
        <p:spPr bwMode="auto">
          <a:xfrm>
            <a:off x="1340770" y="609600"/>
            <a:ext cx="6355430" cy="3422073"/>
          </a:xfrm>
          <a:prstGeom prst="rect">
            <a:avLst/>
          </a:prstGeom>
          <a:noFill/>
          <a:ln w="28575">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must shortly take place. And He sent and signified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Tree>
    <p:extLst>
      <p:ext uri="{BB962C8B-B14F-4D97-AF65-F5344CB8AC3E}">
        <p14:creationId xmlns:p14="http://schemas.microsoft.com/office/powerpoint/2010/main" val="1958081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sixteen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5"/>
            </a:pPr>
            <a:r>
              <a:rPr lang="en-US" dirty="0" smtClean="0"/>
              <a:t>“Behold</a:t>
            </a:r>
            <a:r>
              <a:rPr lang="en-US" dirty="0"/>
              <a:t>, I am coming as a thief. Blessed is he who watches, and keeps his garments, lest he walk naked and they see his shame</a:t>
            </a:r>
            <a:r>
              <a:rPr lang="en-US" dirty="0" smtClean="0"/>
              <a:t>.”</a:t>
            </a:r>
            <a:endParaRPr lang="en-US" dirty="0"/>
          </a:p>
          <a:p>
            <a:pPr marL="514350" indent="-514350">
              <a:buSzPct val="90000"/>
              <a:buFont typeface="+mj-lt"/>
              <a:buAutoNum type="arabicPeriod" startAt="15"/>
            </a:pPr>
            <a:endParaRPr lang="en-US" sz="800" dirty="0" smtClean="0"/>
          </a:p>
          <a:p>
            <a:pPr marL="514350" indent="-514350">
              <a:buSzPct val="90000"/>
              <a:buFont typeface="+mj-lt"/>
              <a:buAutoNum type="arabicPeriod" startAt="15"/>
            </a:pPr>
            <a:r>
              <a:rPr lang="en-US" dirty="0" smtClean="0"/>
              <a:t>And </a:t>
            </a:r>
            <a:r>
              <a:rPr lang="en-US" dirty="0"/>
              <a:t>they gathered them together to the place called in Hebrew, Armageddon.  </a:t>
            </a:r>
          </a:p>
        </p:txBody>
      </p:sp>
    </p:spTree>
    <p:extLst>
      <p:ext uri="{BB962C8B-B14F-4D97-AF65-F5344CB8AC3E}">
        <p14:creationId xmlns:p14="http://schemas.microsoft.com/office/powerpoint/2010/main" val="2883336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sixteen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7"/>
            </a:pPr>
            <a:r>
              <a:rPr lang="en-US" dirty="0" smtClean="0"/>
              <a:t>Then </a:t>
            </a:r>
            <a:r>
              <a:rPr lang="en-US" dirty="0"/>
              <a:t>the seventh angel poured out his bowl into the air, and a loud voice came out of the temple of heaven, from the throne, </a:t>
            </a:r>
            <a:r>
              <a:rPr lang="en-US" dirty="0" smtClean="0"/>
              <a:t>saying, “It </a:t>
            </a:r>
            <a:r>
              <a:rPr lang="en-US" dirty="0"/>
              <a:t>is done</a:t>
            </a:r>
            <a:r>
              <a:rPr lang="en-US" dirty="0" smtClean="0"/>
              <a:t>!”</a:t>
            </a:r>
          </a:p>
          <a:p>
            <a:pPr marL="514350" indent="-514350">
              <a:buSzPct val="90000"/>
              <a:buFont typeface="+mj-lt"/>
              <a:buAutoNum type="arabicPeriod" startAt="17"/>
            </a:pPr>
            <a:endParaRPr lang="en-US" sz="800" dirty="0" smtClean="0"/>
          </a:p>
          <a:p>
            <a:pPr marL="514350" indent="-514350">
              <a:buSzPct val="90000"/>
              <a:buFont typeface="+mj-lt"/>
              <a:buAutoNum type="arabicPeriod" startAt="17"/>
            </a:pPr>
            <a:r>
              <a:rPr lang="en-US" dirty="0" smtClean="0"/>
              <a:t>And </a:t>
            </a:r>
            <a:r>
              <a:rPr lang="en-US" dirty="0"/>
              <a:t>there were noises and </a:t>
            </a:r>
            <a:r>
              <a:rPr lang="en-US" dirty="0" err="1"/>
              <a:t>thunderings</a:t>
            </a:r>
            <a:r>
              <a:rPr lang="en-US" dirty="0"/>
              <a:t> and </a:t>
            </a:r>
            <a:r>
              <a:rPr lang="en-US" dirty="0" err="1"/>
              <a:t>lightnings</a:t>
            </a:r>
            <a:r>
              <a:rPr lang="en-US" dirty="0"/>
              <a:t>; and there was a great earthquake, such a mighty and great earthquake as had not occurred since men were on the earth</a:t>
            </a:r>
            <a:r>
              <a:rPr lang="en-US" dirty="0" smtClean="0"/>
              <a:t>.</a:t>
            </a:r>
            <a:endParaRPr lang="en-US" dirty="0"/>
          </a:p>
        </p:txBody>
      </p:sp>
    </p:spTree>
    <p:extLst>
      <p:ext uri="{BB962C8B-B14F-4D97-AF65-F5344CB8AC3E}">
        <p14:creationId xmlns:p14="http://schemas.microsoft.com/office/powerpoint/2010/main" val="2883336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sixteen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fontScale="92500" lnSpcReduction="10000"/>
          </a:bodyPr>
          <a:lstStyle/>
          <a:p>
            <a:pPr marL="514350" indent="-514350">
              <a:buSzPct val="90000"/>
              <a:buFont typeface="+mj-lt"/>
              <a:buAutoNum type="arabicPeriod" startAt="19"/>
            </a:pPr>
            <a:r>
              <a:rPr lang="en-US" dirty="0" smtClean="0"/>
              <a:t>Now </a:t>
            </a:r>
            <a:r>
              <a:rPr lang="en-US" dirty="0"/>
              <a:t>the great city was divided into three parts, and the cities of the nations fell. And great Babylon was remembered before God, to give her the cup of the wine of the fierceness of His wrath. </a:t>
            </a:r>
            <a:endParaRPr lang="en-US" dirty="0" smtClean="0"/>
          </a:p>
          <a:p>
            <a:pPr marL="514350" indent="-514350">
              <a:buSzPct val="90000"/>
              <a:buFont typeface="+mj-lt"/>
              <a:buAutoNum type="arabicPeriod" startAt="19"/>
            </a:pPr>
            <a:r>
              <a:rPr lang="en-US" dirty="0" smtClean="0"/>
              <a:t>Then </a:t>
            </a:r>
            <a:r>
              <a:rPr lang="en-US" dirty="0"/>
              <a:t>every island fled away, and the mountains were not found. </a:t>
            </a:r>
            <a:endParaRPr lang="en-US" dirty="0" smtClean="0"/>
          </a:p>
          <a:p>
            <a:pPr marL="514350" indent="-514350">
              <a:buSzPct val="90000"/>
              <a:buFont typeface="+mj-lt"/>
              <a:buAutoNum type="arabicPeriod" startAt="19"/>
            </a:pPr>
            <a:r>
              <a:rPr lang="en-US" dirty="0" smtClean="0"/>
              <a:t>And </a:t>
            </a:r>
            <a:r>
              <a:rPr lang="en-US" dirty="0"/>
              <a:t>great hail from heaven fell upon men, each hailstone about the weight of a talent. Men blasphemed God because of the plague of the hail, since that plague was exceedingly great. </a:t>
            </a:r>
          </a:p>
        </p:txBody>
      </p:sp>
    </p:spTree>
    <p:extLst>
      <p:ext uri="{BB962C8B-B14F-4D97-AF65-F5344CB8AC3E}">
        <p14:creationId xmlns:p14="http://schemas.microsoft.com/office/powerpoint/2010/main" val="769894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9549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a:t>
            </a:r>
            <a:r>
              <a:rPr lang="en-US" sz="2200" b="1" i="1" dirty="0">
                <a:solidFill>
                  <a:srgbClr val="FFFF00"/>
                </a:solidFill>
              </a:rPr>
              <a:t>must shortly take place</a:t>
            </a:r>
            <a:r>
              <a:rPr lang="en-US" sz="2200" b="1" i="1" dirty="0">
                <a:solidFill>
                  <a:schemeClr val="bg1"/>
                </a:solidFill>
              </a:rPr>
              <a:t>. And He sent and </a:t>
            </a:r>
            <a:r>
              <a:rPr lang="en-US" sz="2200" b="1" i="1" dirty="0">
                <a:solidFill>
                  <a:srgbClr val="FFFF00"/>
                </a:solidFill>
              </a:rPr>
              <a:t>signified</a:t>
            </a:r>
            <a:r>
              <a:rPr lang="en-US" sz="2200" b="1" i="1" dirty="0">
                <a:solidFill>
                  <a:schemeClr val="bg1"/>
                </a:solidFill>
              </a:rPr>
              <a:t>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
        <p:nvSpPr>
          <p:cNvPr id="4" name="Content Placeholder 2"/>
          <p:cNvSpPr>
            <a:spLocks noGrp="1"/>
          </p:cNvSpPr>
          <p:nvPr>
            <p:ph idx="1"/>
          </p:nvPr>
        </p:nvSpPr>
        <p:spPr>
          <a:xfrm>
            <a:off x="762000" y="609601"/>
            <a:ext cx="7467600" cy="3657600"/>
          </a:xfrm>
        </p:spPr>
        <p:txBody>
          <a:bodyPr>
            <a:normAutofit lnSpcReduction="10000"/>
          </a:bodyPr>
          <a:lstStyle/>
          <a:p>
            <a:pPr marL="0" indent="0" algn="ctr">
              <a:buClr>
                <a:schemeClr val="bg1"/>
              </a:buClr>
              <a:buNone/>
            </a:pPr>
            <a:r>
              <a:rPr lang="en-US" b="1" dirty="0" smtClean="0">
                <a:solidFill>
                  <a:schemeClr val="bg1"/>
                </a:solidFill>
              </a:rPr>
              <a:t>Keys to Understanding Revelation</a:t>
            </a:r>
          </a:p>
          <a:p>
            <a:pPr marL="0" indent="0" algn="ctr">
              <a:buClr>
                <a:schemeClr val="bg1"/>
              </a:buClr>
              <a:buNone/>
            </a:pPr>
            <a:endParaRPr lang="en-US" sz="800" b="1" dirty="0" smtClean="0">
              <a:solidFill>
                <a:schemeClr val="bg1"/>
              </a:solidFill>
            </a:endParaRPr>
          </a:p>
          <a:p>
            <a:pPr>
              <a:buClr>
                <a:schemeClr val="bg1"/>
              </a:buClr>
            </a:pPr>
            <a:r>
              <a:rPr lang="en-US" dirty="0" smtClean="0">
                <a:solidFill>
                  <a:schemeClr val="bg1"/>
                </a:solidFill>
              </a:rPr>
              <a:t>Remember HOW the book was written:   it</a:t>
            </a:r>
            <a:r>
              <a:rPr lang="en-US" dirty="0" smtClean="0">
                <a:solidFill>
                  <a:schemeClr val="bg1"/>
                </a:solidFill>
              </a:rPr>
              <a:t> </a:t>
            </a:r>
            <a:r>
              <a:rPr lang="en-US" dirty="0" smtClean="0">
                <a:solidFill>
                  <a:schemeClr val="bg1"/>
                </a:solidFill>
              </a:rPr>
              <a:t>is a book of signs and </a:t>
            </a:r>
            <a:r>
              <a:rPr lang="en-US" dirty="0" smtClean="0">
                <a:solidFill>
                  <a:schemeClr val="bg1"/>
                </a:solidFill>
              </a:rPr>
              <a:t>symbols. </a:t>
            </a:r>
            <a:endParaRPr lang="en-US" dirty="0" smtClean="0">
              <a:solidFill>
                <a:schemeClr val="bg1"/>
              </a:solidFill>
            </a:endParaRPr>
          </a:p>
          <a:p>
            <a:pPr>
              <a:buClr>
                <a:schemeClr val="bg1"/>
              </a:buClr>
            </a:pPr>
            <a:endParaRPr lang="en-US" sz="800" dirty="0" smtClean="0">
              <a:solidFill>
                <a:schemeClr val="bg1"/>
              </a:solidFill>
            </a:endParaRPr>
          </a:p>
          <a:p>
            <a:pPr>
              <a:buClr>
                <a:schemeClr val="bg1"/>
              </a:buClr>
            </a:pPr>
            <a:r>
              <a:rPr lang="en-US" dirty="0" smtClean="0">
                <a:solidFill>
                  <a:schemeClr val="bg1"/>
                </a:solidFill>
              </a:rPr>
              <a:t>Remember WHY the book was written:    it was </a:t>
            </a:r>
            <a:r>
              <a:rPr lang="en-US" dirty="0" smtClean="0">
                <a:solidFill>
                  <a:schemeClr val="bg1"/>
                </a:solidFill>
              </a:rPr>
              <a:t>written to help Christians in the First Century who were suffering for </a:t>
            </a:r>
            <a:r>
              <a:rPr lang="en-US" dirty="0" smtClean="0">
                <a:solidFill>
                  <a:schemeClr val="bg1"/>
                </a:solidFill>
              </a:rPr>
              <a:t>       their </a:t>
            </a:r>
            <a:r>
              <a:rPr lang="en-US" dirty="0" smtClean="0">
                <a:solidFill>
                  <a:schemeClr val="bg1"/>
                </a:solidFill>
              </a:rPr>
              <a:t>faith. </a:t>
            </a:r>
            <a:endParaRPr lang="en-US" dirty="0">
              <a:solidFill>
                <a:schemeClr val="bg1"/>
              </a:solidFill>
            </a:endParaRPr>
          </a:p>
        </p:txBody>
      </p:sp>
    </p:spTree>
    <p:extLst>
      <p:ext uri="{BB962C8B-B14F-4D97-AF65-F5344CB8AC3E}">
        <p14:creationId xmlns:p14="http://schemas.microsoft.com/office/powerpoint/2010/main" val="1052901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sixteen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7315200" cy="4876800"/>
          </a:xfrm>
        </p:spPr>
        <p:txBody>
          <a:bodyPr>
            <a:normAutofit/>
          </a:bodyPr>
          <a:lstStyle/>
          <a:p>
            <a:pPr marL="0" indent="0">
              <a:buSzPct val="90000"/>
              <a:buNone/>
            </a:pPr>
            <a:r>
              <a:rPr lang="en-US" sz="3600" b="1" dirty="0" smtClean="0"/>
              <a:t>The Seven Bowls of Wrath</a:t>
            </a:r>
            <a:endParaRPr lang="en-US" sz="3600" b="1" dirty="0"/>
          </a:p>
        </p:txBody>
      </p:sp>
    </p:spTree>
    <p:extLst>
      <p:ext uri="{BB962C8B-B14F-4D97-AF65-F5344CB8AC3E}">
        <p14:creationId xmlns:p14="http://schemas.microsoft.com/office/powerpoint/2010/main" val="2751968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sixteen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fontScale="92500" lnSpcReduction="10000"/>
          </a:bodyPr>
          <a:lstStyle/>
          <a:p>
            <a:pPr marL="514350" indent="-514350">
              <a:buSzPct val="90000"/>
              <a:buFont typeface="+mj-lt"/>
              <a:buAutoNum type="arabicPeriod"/>
            </a:pPr>
            <a:r>
              <a:rPr lang="en-US" dirty="0" smtClean="0"/>
              <a:t>Then </a:t>
            </a:r>
            <a:r>
              <a:rPr lang="en-US" dirty="0"/>
              <a:t>I heard a loud voice from the temple saying to the seven angels, </a:t>
            </a:r>
            <a:r>
              <a:rPr lang="en-US" dirty="0" smtClean="0"/>
              <a:t>“Go </a:t>
            </a:r>
            <a:r>
              <a:rPr lang="en-US" dirty="0"/>
              <a:t>and pour out the bowls of the wrath of God on the earth</a:t>
            </a:r>
            <a:r>
              <a:rPr lang="en-US" dirty="0" smtClean="0"/>
              <a:t>.” </a:t>
            </a:r>
          </a:p>
          <a:p>
            <a:pPr marL="514350" indent="-514350">
              <a:buSzPct val="90000"/>
              <a:buFont typeface="+mj-lt"/>
              <a:buAutoNum type="arabicPeriod"/>
            </a:pPr>
            <a:endParaRPr lang="en-US" sz="900" dirty="0"/>
          </a:p>
          <a:p>
            <a:pPr marL="514350" indent="-514350">
              <a:buSzPct val="90000"/>
              <a:buFont typeface="+mj-lt"/>
              <a:buAutoNum type="arabicPeriod"/>
            </a:pPr>
            <a:r>
              <a:rPr lang="en-US" dirty="0" smtClean="0"/>
              <a:t>So </a:t>
            </a:r>
            <a:r>
              <a:rPr lang="en-US" dirty="0"/>
              <a:t>the first went and poured out his bowl upon the earth, and a foul and loathsome sore came upon the men who had the mark of the beast and those who worshiped his image. </a:t>
            </a:r>
            <a:endParaRPr lang="en-US" dirty="0" smtClean="0"/>
          </a:p>
          <a:p>
            <a:pPr marL="514350" indent="-514350">
              <a:buSzPct val="90000"/>
              <a:buFont typeface="+mj-lt"/>
              <a:buAutoNum type="arabicPeriod"/>
            </a:pPr>
            <a:endParaRPr lang="en-US" sz="900" dirty="0"/>
          </a:p>
          <a:p>
            <a:pPr marL="514350" indent="-514350">
              <a:buSzPct val="90000"/>
              <a:buFont typeface="+mj-lt"/>
              <a:buAutoNum type="arabicPeriod"/>
            </a:pPr>
            <a:r>
              <a:rPr lang="en-US" dirty="0" smtClean="0"/>
              <a:t>Then </a:t>
            </a:r>
            <a:r>
              <a:rPr lang="en-US" dirty="0"/>
              <a:t>the second angel poured out his bowl on the sea, and it became blood as of a dead man; and every living creature in the sea died. </a:t>
            </a:r>
          </a:p>
        </p:txBody>
      </p:sp>
    </p:spTree>
    <p:extLst>
      <p:ext uri="{BB962C8B-B14F-4D97-AF65-F5344CB8AC3E}">
        <p14:creationId xmlns:p14="http://schemas.microsoft.com/office/powerpoint/2010/main" val="2550691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sixteen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4"/>
            </a:pPr>
            <a:r>
              <a:rPr lang="en-US" dirty="0" smtClean="0"/>
              <a:t>Then </a:t>
            </a:r>
            <a:r>
              <a:rPr lang="en-US" dirty="0"/>
              <a:t>the third angel poured out his bowl on the rivers and springs of water, and they became blood. </a:t>
            </a:r>
            <a:endParaRPr lang="en-US" dirty="0" smtClean="0"/>
          </a:p>
          <a:p>
            <a:pPr marL="514350" indent="-514350">
              <a:buSzPct val="90000"/>
              <a:buFont typeface="+mj-lt"/>
              <a:buAutoNum type="arabicPeriod" startAt="4"/>
            </a:pPr>
            <a:endParaRPr lang="en-US" sz="900" dirty="0" smtClean="0"/>
          </a:p>
          <a:p>
            <a:pPr marL="514350" indent="-514350">
              <a:buSzPct val="90000"/>
              <a:buFont typeface="+mj-lt"/>
              <a:buAutoNum type="arabicPeriod" startAt="4"/>
            </a:pPr>
            <a:r>
              <a:rPr lang="en-US" dirty="0" smtClean="0"/>
              <a:t>And </a:t>
            </a:r>
            <a:r>
              <a:rPr lang="en-US" dirty="0"/>
              <a:t>I heard the angel of the waters saying</a:t>
            </a:r>
            <a:r>
              <a:rPr lang="en-US" dirty="0" smtClean="0"/>
              <a:t>: “You </a:t>
            </a:r>
            <a:r>
              <a:rPr lang="en-US" dirty="0"/>
              <a:t>are righteous, O Lord, </a:t>
            </a:r>
            <a:r>
              <a:rPr lang="en-US" dirty="0" smtClean="0"/>
              <a:t>the </a:t>
            </a:r>
            <a:r>
              <a:rPr lang="en-US" dirty="0"/>
              <a:t>One who is and who was and who is to be, </a:t>
            </a:r>
            <a:r>
              <a:rPr lang="en-US" dirty="0" smtClean="0"/>
              <a:t>because </a:t>
            </a:r>
            <a:r>
              <a:rPr lang="en-US" dirty="0"/>
              <a:t>You have judged these things. </a:t>
            </a:r>
          </a:p>
        </p:txBody>
      </p:sp>
    </p:spTree>
    <p:extLst>
      <p:ext uri="{BB962C8B-B14F-4D97-AF65-F5344CB8AC3E}">
        <p14:creationId xmlns:p14="http://schemas.microsoft.com/office/powerpoint/2010/main" val="4166935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sixteen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6"/>
            </a:pPr>
            <a:r>
              <a:rPr lang="en-US" dirty="0" smtClean="0"/>
              <a:t>For </a:t>
            </a:r>
            <a:r>
              <a:rPr lang="en-US" dirty="0"/>
              <a:t>they have shed the blood of saints and prophets</a:t>
            </a:r>
            <a:r>
              <a:rPr lang="en-US" dirty="0" smtClean="0"/>
              <a:t>, and </a:t>
            </a:r>
            <a:r>
              <a:rPr lang="en-US" dirty="0"/>
              <a:t>You have given them blood to drink</a:t>
            </a:r>
            <a:r>
              <a:rPr lang="en-US" dirty="0" smtClean="0"/>
              <a:t>. For </a:t>
            </a:r>
            <a:r>
              <a:rPr lang="en-US" dirty="0"/>
              <a:t>it is their just due</a:t>
            </a:r>
            <a:r>
              <a:rPr lang="en-US" dirty="0" smtClean="0"/>
              <a:t>.” </a:t>
            </a:r>
            <a:endParaRPr lang="en-US" dirty="0"/>
          </a:p>
          <a:p>
            <a:pPr marL="514350" indent="-514350">
              <a:buSzPct val="90000"/>
              <a:buFont typeface="+mj-lt"/>
              <a:buAutoNum type="arabicPeriod" startAt="6"/>
            </a:pPr>
            <a:endParaRPr lang="en-US" sz="800" dirty="0"/>
          </a:p>
          <a:p>
            <a:pPr marL="514350" indent="-514350">
              <a:buSzPct val="90000"/>
              <a:buFont typeface="+mj-lt"/>
              <a:buAutoNum type="arabicPeriod" startAt="6"/>
            </a:pPr>
            <a:r>
              <a:rPr lang="en-US" dirty="0" smtClean="0"/>
              <a:t>And </a:t>
            </a:r>
            <a:r>
              <a:rPr lang="en-US" dirty="0"/>
              <a:t>I heard another from the altar saying</a:t>
            </a:r>
            <a:r>
              <a:rPr lang="en-US" dirty="0" smtClean="0"/>
              <a:t>, “Even </a:t>
            </a:r>
            <a:r>
              <a:rPr lang="en-US" dirty="0"/>
              <a:t>so, Lord God Almighty, true and righteous are Your judgments</a:t>
            </a:r>
            <a:r>
              <a:rPr lang="en-US" dirty="0" smtClean="0"/>
              <a:t>.”</a:t>
            </a:r>
            <a:endParaRPr lang="en-US" dirty="0"/>
          </a:p>
        </p:txBody>
      </p:sp>
    </p:spTree>
    <p:extLst>
      <p:ext uri="{BB962C8B-B14F-4D97-AF65-F5344CB8AC3E}">
        <p14:creationId xmlns:p14="http://schemas.microsoft.com/office/powerpoint/2010/main" val="2646288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sixteen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8"/>
            </a:pPr>
            <a:r>
              <a:rPr lang="en-US" dirty="0" smtClean="0"/>
              <a:t>Then </a:t>
            </a:r>
            <a:r>
              <a:rPr lang="en-US" dirty="0"/>
              <a:t>the fourth angel poured out his bowl on the sun, and power was given to him to scorch men with fire. </a:t>
            </a:r>
            <a:endParaRPr lang="en-US" dirty="0" smtClean="0"/>
          </a:p>
          <a:p>
            <a:pPr marL="514350" indent="-514350">
              <a:buSzPct val="90000"/>
              <a:buFont typeface="+mj-lt"/>
              <a:buAutoNum type="arabicPeriod" startAt="8"/>
            </a:pPr>
            <a:endParaRPr lang="en-US" sz="800" dirty="0" smtClean="0"/>
          </a:p>
          <a:p>
            <a:pPr marL="514350" indent="-514350">
              <a:buSzPct val="90000"/>
              <a:buFont typeface="+mj-lt"/>
              <a:buAutoNum type="arabicPeriod" startAt="8"/>
            </a:pPr>
            <a:r>
              <a:rPr lang="en-US" dirty="0" smtClean="0"/>
              <a:t>And </a:t>
            </a:r>
            <a:r>
              <a:rPr lang="en-US" dirty="0"/>
              <a:t>men were scorched with great heat, and they blasphemed the name of God who has power over these plagues; and they did not repent and give Him glory. </a:t>
            </a:r>
          </a:p>
        </p:txBody>
      </p:sp>
    </p:spTree>
    <p:extLst>
      <p:ext uri="{BB962C8B-B14F-4D97-AF65-F5344CB8AC3E}">
        <p14:creationId xmlns:p14="http://schemas.microsoft.com/office/powerpoint/2010/main" val="2646288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sixteen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0"/>
            </a:pPr>
            <a:r>
              <a:rPr lang="en-US" dirty="0" smtClean="0"/>
              <a:t>Then </a:t>
            </a:r>
            <a:r>
              <a:rPr lang="en-US" dirty="0"/>
              <a:t>the fifth angel poured out his bowl on the throne of the beast, and his kingdom became full of darkness; and they gnawed their tongues because of the pain. </a:t>
            </a:r>
            <a:endParaRPr lang="en-US" dirty="0" smtClean="0"/>
          </a:p>
          <a:p>
            <a:pPr marL="514350" indent="-514350">
              <a:buSzPct val="90000"/>
              <a:buFont typeface="+mj-lt"/>
              <a:buAutoNum type="arabicPeriod" startAt="10"/>
            </a:pPr>
            <a:endParaRPr lang="en-US" sz="800" dirty="0" smtClean="0"/>
          </a:p>
          <a:p>
            <a:pPr marL="514350" indent="-514350">
              <a:buSzPct val="90000"/>
              <a:buFont typeface="+mj-lt"/>
              <a:buAutoNum type="arabicPeriod" startAt="10"/>
            </a:pPr>
            <a:r>
              <a:rPr lang="en-US" dirty="0" smtClean="0"/>
              <a:t>They </a:t>
            </a:r>
            <a:r>
              <a:rPr lang="en-US" dirty="0"/>
              <a:t>blasphemed the God of heaven because of their pains and their sores, and did not repent of their deeds. </a:t>
            </a:r>
          </a:p>
        </p:txBody>
      </p:sp>
    </p:spTree>
    <p:extLst>
      <p:ext uri="{BB962C8B-B14F-4D97-AF65-F5344CB8AC3E}">
        <p14:creationId xmlns:p14="http://schemas.microsoft.com/office/powerpoint/2010/main" val="96336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sixteen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fontScale="92500" lnSpcReduction="20000"/>
          </a:bodyPr>
          <a:lstStyle/>
          <a:p>
            <a:pPr marL="514350" indent="-514350">
              <a:buSzPct val="90000"/>
              <a:buFont typeface="+mj-lt"/>
              <a:buAutoNum type="arabicPeriod" startAt="12"/>
            </a:pPr>
            <a:r>
              <a:rPr lang="en-US" dirty="0" smtClean="0"/>
              <a:t>Then </a:t>
            </a:r>
            <a:r>
              <a:rPr lang="en-US" dirty="0"/>
              <a:t>the sixth angel poured out his bowl on the great river Euphrates, and its water was dried up, so that the way of the kings from the east might be prepared. </a:t>
            </a:r>
            <a:endParaRPr lang="en-US" dirty="0" smtClean="0"/>
          </a:p>
          <a:p>
            <a:pPr marL="514350" indent="-514350">
              <a:buSzPct val="90000"/>
              <a:buFont typeface="+mj-lt"/>
              <a:buAutoNum type="arabicPeriod" startAt="12"/>
            </a:pPr>
            <a:r>
              <a:rPr lang="en-US" dirty="0" smtClean="0"/>
              <a:t>And </a:t>
            </a:r>
            <a:r>
              <a:rPr lang="en-US" dirty="0"/>
              <a:t>I saw three unclean spirits like frogs coming out of the mouth of the dragon, out of the mouth of the beast, and out of the mouth of the false prophet. </a:t>
            </a:r>
            <a:endParaRPr lang="en-US" dirty="0" smtClean="0"/>
          </a:p>
          <a:p>
            <a:pPr marL="514350" indent="-514350">
              <a:buSzPct val="90000"/>
              <a:buFont typeface="+mj-lt"/>
              <a:buAutoNum type="arabicPeriod" startAt="12"/>
            </a:pPr>
            <a:r>
              <a:rPr lang="en-US" dirty="0" smtClean="0"/>
              <a:t>For </a:t>
            </a:r>
            <a:r>
              <a:rPr lang="en-US" dirty="0"/>
              <a:t>they are spirits of demons, performing signs, which go out to the kings of the earth and of the whole world, to gather them to the battle of that great day of God Almighty. </a:t>
            </a:r>
          </a:p>
        </p:txBody>
      </p:sp>
    </p:spTree>
    <p:extLst>
      <p:ext uri="{BB962C8B-B14F-4D97-AF65-F5344CB8AC3E}">
        <p14:creationId xmlns:p14="http://schemas.microsoft.com/office/powerpoint/2010/main" val="2883336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567</TotalTime>
  <Words>789</Words>
  <Application>Microsoft Office PowerPoint</Application>
  <PresentationFormat>On-screen Show (4:3)</PresentationFormat>
  <Paragraphs>49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Revelation chapter sixteen</vt:lpstr>
      <vt:lpstr>Revelation chapter sixteen</vt:lpstr>
      <vt:lpstr>Revelation chapter sixteen</vt:lpstr>
      <vt:lpstr>Revelation chapter sixteen</vt:lpstr>
      <vt:lpstr>Revelation chapter sixteen</vt:lpstr>
      <vt:lpstr>Revelation chapter sixteen</vt:lpstr>
      <vt:lpstr>Revelation chapter sixteen</vt:lpstr>
      <vt:lpstr>Revelation chapter sixteen</vt:lpstr>
      <vt:lpstr>Revelation chapter sixteen</vt:lpstr>
      <vt:lpstr>Revelation chapter sixteen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 Intro</dc:title>
  <dc:creator>Heath</dc:creator>
  <cp:lastModifiedBy>Heath</cp:lastModifiedBy>
  <cp:revision>107</cp:revision>
  <dcterms:created xsi:type="dcterms:W3CDTF">2014-03-11T21:25:55Z</dcterms:created>
  <dcterms:modified xsi:type="dcterms:W3CDTF">2014-05-30T15:23:37Z</dcterms:modified>
</cp:coreProperties>
</file>