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40" r:id="rId4"/>
    <p:sldId id="335" r:id="rId5"/>
    <p:sldId id="336" r:id="rId6"/>
    <p:sldId id="337" r:id="rId7"/>
    <p:sldId id="338" r:id="rId8"/>
    <p:sldId id="29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0" autoAdjust="0"/>
    <p:restoredTop sz="94660"/>
  </p:normalViewPr>
  <p:slideViewPr>
    <p:cSldViewPr>
      <p:cViewPr varScale="1">
        <p:scale>
          <a:sx n="104" d="100"/>
          <a:sy n="104" d="100"/>
        </p:scale>
        <p:origin x="468"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fifteen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5029200" cy="4876800"/>
          </a:xfrm>
        </p:spPr>
        <p:txBody>
          <a:bodyPr>
            <a:normAutofit/>
          </a:bodyPr>
          <a:lstStyle/>
          <a:p>
            <a:pPr>
              <a:buSzPct val="90000"/>
            </a:pPr>
            <a:r>
              <a:rPr lang="en-US" dirty="0" smtClean="0"/>
              <a:t>These Christians were likely asking, “Why are we suffering for our faith?”</a:t>
            </a:r>
          </a:p>
          <a:p>
            <a:pPr>
              <a:buSzPct val="90000"/>
            </a:pPr>
            <a:r>
              <a:rPr lang="en-US" dirty="0" smtClean="0"/>
              <a:t>The visions of chapters 12 and 13 answered “why.”</a:t>
            </a:r>
          </a:p>
          <a:p>
            <a:pPr>
              <a:buSzPct val="90000"/>
            </a:pPr>
            <a:r>
              <a:rPr lang="en-US" dirty="0" smtClean="0"/>
              <a:t>The visions of chapters 14 and 15 gave them hope of eternal life.  Also warnings of </a:t>
            </a:r>
            <a:r>
              <a:rPr lang="en-US" smtClean="0"/>
              <a:t>the wrath of God.</a:t>
            </a:r>
            <a:endParaRPr lang="en-US" dirty="0" smtClean="0"/>
          </a:p>
          <a:p>
            <a:pPr>
              <a:buSzPct val="90000"/>
            </a:pPr>
            <a:endParaRPr lang="en-US" dirty="0"/>
          </a:p>
        </p:txBody>
      </p:sp>
      <p:pic>
        <p:nvPicPr>
          <p:cNvPr id="1026" name="Picture 2" descr="http://whitestoneweekly.files.wordpress.com/2011/02/sla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752600"/>
            <a:ext cx="3067050" cy="45720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10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fifteen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Font typeface="+mj-lt"/>
              <a:buAutoNum type="arabicPeriod"/>
            </a:pPr>
            <a:r>
              <a:rPr lang="en-US" dirty="0" smtClean="0"/>
              <a:t>Then </a:t>
            </a:r>
            <a:r>
              <a:rPr lang="en-US" dirty="0"/>
              <a:t>I saw another sign in heaven, great and marvelous: seven angels having the seven last plagues, for in them the wrath of God is </a:t>
            </a:r>
            <a:r>
              <a:rPr lang="en-US" dirty="0" smtClean="0"/>
              <a:t>complete. </a:t>
            </a:r>
            <a:endParaRPr lang="en-US" dirty="0"/>
          </a:p>
          <a:p>
            <a:pPr marL="514350" indent="-514350">
              <a:buFont typeface="+mj-lt"/>
              <a:buAutoNum type="arabicPeriod"/>
            </a:pPr>
            <a:r>
              <a:rPr lang="en-US" dirty="0" smtClean="0"/>
              <a:t>And </a:t>
            </a:r>
            <a:r>
              <a:rPr lang="en-US" dirty="0"/>
              <a:t>I saw </a:t>
            </a:r>
            <a:r>
              <a:rPr lang="en-US" i="1" dirty="0"/>
              <a:t>something </a:t>
            </a:r>
            <a:r>
              <a:rPr lang="en-US" dirty="0"/>
              <a:t>like a sea of glass mingled with fire, and those who have the victory over the beast, over his image and over his mark </a:t>
            </a:r>
            <a:r>
              <a:rPr lang="en-US" i="1" dirty="0"/>
              <a:t>and </a:t>
            </a:r>
            <a:r>
              <a:rPr lang="en-US" dirty="0"/>
              <a:t>over the number of his name, standing on the sea of glass, having harps of </a:t>
            </a:r>
            <a:r>
              <a:rPr lang="en-US" dirty="0" smtClean="0"/>
              <a:t>God </a:t>
            </a:r>
            <a:endParaRPr lang="en-US" dirty="0"/>
          </a:p>
          <a:p>
            <a:pPr marL="514350" indent="-514350">
              <a:buFont typeface="+mj-lt"/>
              <a:buAutoNum type="arabicPeriod"/>
            </a:pPr>
            <a:r>
              <a:rPr lang="en-US" dirty="0" smtClean="0"/>
              <a:t>They </a:t>
            </a:r>
            <a:r>
              <a:rPr lang="en-US" dirty="0"/>
              <a:t>sing the song of Moses, the servant of God, and the song of the Lamb</a:t>
            </a:r>
            <a:r>
              <a:rPr lang="en-US"/>
              <a:t>, </a:t>
            </a:r>
            <a:r>
              <a:rPr lang="en-US" smtClean="0"/>
              <a:t>…</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fifteen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534400" cy="4876800"/>
          </a:xfrm>
        </p:spPr>
        <p:txBody>
          <a:bodyPr>
            <a:normAutofit fontScale="92500" lnSpcReduction="20000"/>
          </a:bodyPr>
          <a:lstStyle/>
          <a:p>
            <a:pPr marL="514350" indent="-514350">
              <a:buFont typeface="+mj-lt"/>
              <a:buAutoNum type="arabicPeriod" startAt="3"/>
            </a:pPr>
            <a:r>
              <a:rPr lang="en-US" dirty="0" smtClean="0"/>
              <a:t>They </a:t>
            </a:r>
            <a:r>
              <a:rPr lang="en-US" dirty="0"/>
              <a:t>sing the song of Moses, the servant of God, and the song of the Lamb, saying: </a:t>
            </a:r>
          </a:p>
          <a:p>
            <a:pPr marL="517525" indent="0">
              <a:buNone/>
            </a:pPr>
            <a:r>
              <a:rPr lang="en-US" dirty="0"/>
              <a:t>“Great and marvelous </a:t>
            </a:r>
            <a:r>
              <a:rPr lang="en-US" i="1" dirty="0"/>
              <a:t>are </a:t>
            </a:r>
            <a:r>
              <a:rPr lang="en-US" dirty="0"/>
              <a:t>Your works, </a:t>
            </a:r>
          </a:p>
          <a:p>
            <a:pPr marL="517525" indent="0">
              <a:buNone/>
            </a:pPr>
            <a:r>
              <a:rPr lang="en-US" dirty="0"/>
              <a:t>Lord God Almighty! </a:t>
            </a:r>
          </a:p>
          <a:p>
            <a:pPr marL="517525" indent="0">
              <a:buNone/>
            </a:pPr>
            <a:r>
              <a:rPr lang="en-US" dirty="0"/>
              <a:t>Just and true </a:t>
            </a:r>
            <a:r>
              <a:rPr lang="en-US" i="1" dirty="0"/>
              <a:t>are </a:t>
            </a:r>
            <a:r>
              <a:rPr lang="en-US" dirty="0"/>
              <a:t>Your ways, </a:t>
            </a:r>
          </a:p>
          <a:p>
            <a:pPr marL="517525" indent="0">
              <a:buNone/>
            </a:pPr>
            <a:r>
              <a:rPr lang="en-US" dirty="0"/>
              <a:t>O King of the </a:t>
            </a:r>
            <a:r>
              <a:rPr lang="en-US" dirty="0" smtClean="0"/>
              <a:t>saints! </a:t>
            </a:r>
            <a:r>
              <a:rPr lang="en-US" dirty="0">
                <a:solidFill>
                  <a:schemeClr val="accent6">
                    <a:lumMod val="75000"/>
                  </a:schemeClr>
                </a:solidFill>
              </a:rPr>
              <a:t>[nations]</a:t>
            </a:r>
          </a:p>
          <a:p>
            <a:pPr marL="514350" indent="-514350">
              <a:buFont typeface="+mj-lt"/>
              <a:buAutoNum type="arabicPeriod" startAt="4"/>
            </a:pPr>
            <a:r>
              <a:rPr lang="en-US" dirty="0" smtClean="0"/>
              <a:t>Who </a:t>
            </a:r>
            <a:r>
              <a:rPr lang="en-US" dirty="0"/>
              <a:t>shall not fear You, O Lord, and glorify Your name? </a:t>
            </a:r>
          </a:p>
          <a:p>
            <a:pPr marL="461963" indent="0">
              <a:buNone/>
            </a:pPr>
            <a:r>
              <a:rPr lang="en-US" dirty="0"/>
              <a:t>For </a:t>
            </a:r>
            <a:r>
              <a:rPr lang="en-US" i="1" dirty="0"/>
              <a:t>You </a:t>
            </a:r>
            <a:r>
              <a:rPr lang="en-US" dirty="0"/>
              <a:t>alone </a:t>
            </a:r>
            <a:r>
              <a:rPr lang="en-US" i="1" dirty="0"/>
              <a:t>are </a:t>
            </a:r>
            <a:r>
              <a:rPr lang="en-US" dirty="0"/>
              <a:t>holy. </a:t>
            </a:r>
          </a:p>
          <a:p>
            <a:pPr marL="461963" indent="0">
              <a:buNone/>
            </a:pPr>
            <a:r>
              <a:rPr lang="en-US" dirty="0"/>
              <a:t>For all nations shall come and worship before You, </a:t>
            </a:r>
          </a:p>
          <a:p>
            <a:pPr marL="461963" indent="0">
              <a:buNone/>
            </a:pPr>
            <a:r>
              <a:rPr lang="en-US" dirty="0"/>
              <a:t>For Your judgments have been manifested.” </a:t>
            </a:r>
          </a:p>
        </p:txBody>
      </p:sp>
    </p:spTree>
    <p:extLst>
      <p:ext uri="{BB962C8B-B14F-4D97-AF65-F5344CB8AC3E}">
        <p14:creationId xmlns:p14="http://schemas.microsoft.com/office/powerpoint/2010/main" val="411078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fifteen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Font typeface="+mj-lt"/>
              <a:buAutoNum type="arabicPeriod" startAt="5"/>
            </a:pPr>
            <a:r>
              <a:rPr lang="en-US" dirty="0" smtClean="0"/>
              <a:t>After </a:t>
            </a:r>
            <a:r>
              <a:rPr lang="en-US" dirty="0"/>
              <a:t>these things I looked, and behold, the temple of the tabernacle of the testimony in heaven was opened. </a:t>
            </a:r>
          </a:p>
          <a:p>
            <a:pPr marL="514350" indent="-514350">
              <a:buFont typeface="+mj-lt"/>
              <a:buAutoNum type="arabicPeriod" startAt="5"/>
            </a:pPr>
            <a:r>
              <a:rPr lang="en-US" dirty="0" smtClean="0"/>
              <a:t>And </a:t>
            </a:r>
            <a:r>
              <a:rPr lang="en-US" dirty="0"/>
              <a:t>out of the temple came the seven angels having the seven plagues, clothed in pure bright linen, and having their chests girded with golden bands. </a:t>
            </a:r>
          </a:p>
        </p:txBody>
      </p:sp>
    </p:spTree>
    <p:extLst>
      <p:ext uri="{BB962C8B-B14F-4D97-AF65-F5344CB8AC3E}">
        <p14:creationId xmlns:p14="http://schemas.microsoft.com/office/powerpoint/2010/main" val="408799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fifteen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Font typeface="+mj-lt"/>
              <a:buAutoNum type="arabicPeriod" startAt="7"/>
            </a:pPr>
            <a:r>
              <a:rPr lang="en-US" dirty="0" smtClean="0"/>
              <a:t>Then </a:t>
            </a:r>
            <a:r>
              <a:rPr lang="en-US" dirty="0"/>
              <a:t>one of the four living creatures gave to the seven angels seven golden bowls full of the wrath of God who lives forever and ever. </a:t>
            </a:r>
          </a:p>
          <a:p>
            <a:pPr marL="514350" indent="-514350">
              <a:buFont typeface="+mj-lt"/>
              <a:buAutoNum type="arabicPeriod" startAt="7"/>
            </a:pPr>
            <a:r>
              <a:rPr lang="en-US" dirty="0" smtClean="0"/>
              <a:t>The </a:t>
            </a:r>
            <a:r>
              <a:rPr lang="en-US" dirty="0"/>
              <a:t>temple was filled with smoke from the glory of God and from His power, and no one was able to enter the temple till the seven plagues of the seven angels were completed. </a:t>
            </a:r>
          </a:p>
        </p:txBody>
      </p:sp>
    </p:spTree>
    <p:extLst>
      <p:ext uri="{BB962C8B-B14F-4D97-AF65-F5344CB8AC3E}">
        <p14:creationId xmlns:p14="http://schemas.microsoft.com/office/powerpoint/2010/main" val="1596692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1249</TotalTime>
  <Words>484</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Revelation chapter fifteen</vt:lpstr>
      <vt:lpstr>Revelation chapter fifteen</vt:lpstr>
      <vt:lpstr>Revelation chapter fifteen</vt:lpstr>
      <vt:lpstr>Revelation chapter fifteen</vt:lpstr>
      <vt:lpstr>Revelation chapter fifteen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Michael Hepner</cp:lastModifiedBy>
  <cp:revision>109</cp:revision>
  <dcterms:created xsi:type="dcterms:W3CDTF">2014-03-11T21:25:55Z</dcterms:created>
  <dcterms:modified xsi:type="dcterms:W3CDTF">2014-05-28T01:18:20Z</dcterms:modified>
</cp:coreProperties>
</file>