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35" r:id="rId5"/>
    <p:sldId id="324" r:id="rId6"/>
    <p:sldId id="331" r:id="rId7"/>
    <p:sldId id="332" r:id="rId8"/>
    <p:sldId id="334" r:id="rId9"/>
    <p:sldId id="336" r:id="rId10"/>
    <p:sldId id="337" r:id="rId11"/>
    <p:sldId id="338" r:id="rId12"/>
    <p:sldId id="29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5/16/2014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5/16/2014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5/16/2014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5/16/2014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5/16/2014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5/16/2014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twelve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3"/>
            </a:pPr>
            <a:r>
              <a:rPr lang="en-US" dirty="0" smtClean="0"/>
              <a:t>Now </a:t>
            </a:r>
            <a:r>
              <a:rPr lang="en-US" dirty="0"/>
              <a:t>when the dragon saw that he had been cast to the earth, he persecuted the woman who gave birth to the male Child.  </a:t>
            </a:r>
            <a:endParaRPr lang="en-US" dirty="0" smtClean="0"/>
          </a:p>
          <a:p>
            <a:pPr marL="514350" indent="-514350">
              <a:buSzPct val="90000"/>
              <a:buFont typeface="+mj-lt"/>
              <a:buAutoNum type="arabicPeriod" startAt="13"/>
            </a:pPr>
            <a:endParaRPr lang="en-US" sz="800" dirty="0" smtClean="0"/>
          </a:p>
          <a:p>
            <a:pPr marL="514350" indent="-514350">
              <a:buSzPct val="90000"/>
              <a:buFont typeface="+mj-lt"/>
              <a:buAutoNum type="arabicPeriod" startAt="13"/>
            </a:pPr>
            <a:r>
              <a:rPr lang="en-US" dirty="0" smtClean="0"/>
              <a:t>But </a:t>
            </a:r>
            <a:r>
              <a:rPr lang="en-US" dirty="0"/>
              <a:t>the woman was given two wings of a great eagle, that she might fly into the wilderness to her place, where she is nourished for a time and times and half a time, from the presence of the serpent.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twelve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a:bodyPr>
          <a:lstStyle/>
          <a:p>
            <a:pPr marL="514350" indent="-514350">
              <a:buSzPct val="90000"/>
              <a:buFont typeface="+mj-lt"/>
              <a:buAutoNum type="arabicPeriod" startAt="15"/>
            </a:pPr>
            <a:r>
              <a:rPr lang="en-US" dirty="0" smtClean="0"/>
              <a:t>So </a:t>
            </a:r>
            <a:r>
              <a:rPr lang="en-US" dirty="0"/>
              <a:t>the serpent spewed water out of his mouth like a flood after the woman, that he might cause her to be carried away by the flood. </a:t>
            </a:r>
            <a:endParaRPr lang="en-US" dirty="0" smtClean="0"/>
          </a:p>
          <a:p>
            <a:pPr marL="514350" indent="-514350">
              <a:buSzPct val="90000"/>
              <a:buFont typeface="+mj-lt"/>
              <a:buAutoNum type="arabicPeriod" startAt="15"/>
            </a:pPr>
            <a:r>
              <a:rPr lang="en-US" dirty="0" smtClean="0"/>
              <a:t>But </a:t>
            </a:r>
            <a:r>
              <a:rPr lang="en-US" dirty="0"/>
              <a:t>the earth helped the woman, and the earth opened its mouth and swallowed up the flood which the dragon had spewed out of his mouth. </a:t>
            </a:r>
            <a:endParaRPr lang="en-US" dirty="0" smtClean="0"/>
          </a:p>
          <a:p>
            <a:pPr marL="514350" indent="-514350">
              <a:buSzPct val="90000"/>
              <a:buFont typeface="+mj-lt"/>
              <a:buAutoNum type="arabicPeriod" startAt="15"/>
            </a:pPr>
            <a:r>
              <a:rPr lang="en-US" dirty="0" smtClean="0"/>
              <a:t>And </a:t>
            </a:r>
            <a:r>
              <a:rPr lang="en-US" dirty="0"/>
              <a:t>the dragon was enraged with the woman, and he went to make war with the rest of her offspring, who keep the commandments of God and have the testimony of Jesus Christ.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lstStyle/>
          <a:p>
            <a:pPr>
              <a:buClr>
                <a:schemeClr val="bg1"/>
              </a:buClr>
            </a:pPr>
            <a:r>
              <a:rPr lang="en-US" dirty="0" smtClean="0">
                <a:solidFill>
                  <a:schemeClr val="bg1"/>
                </a:solidFill>
              </a:rPr>
              <a:t>Revelation is a book of signs and symbols. It is the Bible’s “picture book” in that the message is found in the visions.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Revelation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twelve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4419600" cy="4876800"/>
          </a:xfrm>
        </p:spPr>
        <p:txBody>
          <a:bodyPr>
            <a:normAutofit/>
          </a:bodyPr>
          <a:lstStyle/>
          <a:p>
            <a:pPr>
              <a:buSzPct val="90000"/>
            </a:pPr>
            <a:r>
              <a:rPr lang="en-US" dirty="0" smtClean="0"/>
              <a:t>These Christians were likely asking, “Why are we suffering for our faith?”</a:t>
            </a:r>
          </a:p>
          <a:p>
            <a:pPr>
              <a:buSzPct val="90000"/>
            </a:pPr>
            <a:r>
              <a:rPr lang="en-US" dirty="0" smtClean="0"/>
              <a:t>The visions of chapters 12 and 13 answer these questions. </a:t>
            </a:r>
            <a:endParaRPr lang="en-US" dirty="0" smtClean="0"/>
          </a:p>
          <a:p>
            <a:pPr>
              <a:buSzPct val="90000"/>
            </a:pPr>
            <a:endParaRPr lang="en-US" dirty="0"/>
          </a:p>
        </p:txBody>
      </p:sp>
      <p:pic>
        <p:nvPicPr>
          <p:cNvPr id="1026" name="Picture 2" descr="http://whitestoneweekly.files.wordpress.com/2011/02/slav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1676400"/>
            <a:ext cx="3067050" cy="45720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twelve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a:pPr>
            <a:r>
              <a:rPr lang="en-US" dirty="0" smtClean="0"/>
              <a:t>Now </a:t>
            </a:r>
            <a:r>
              <a:rPr lang="en-US" dirty="0"/>
              <a:t>a great sign appeared in heaven: a woman clothed with the sun, with the moon under her feet, and on her head a garland of twelve stars. </a:t>
            </a:r>
            <a:endParaRPr lang="en-US" dirty="0" smtClean="0"/>
          </a:p>
          <a:p>
            <a:pPr marL="514350" indent="-514350">
              <a:buSzPct val="90000"/>
              <a:buFont typeface="+mj-lt"/>
              <a:buAutoNum type="arabicPeriod"/>
            </a:pPr>
            <a:endParaRPr lang="en-US" sz="800" dirty="0" smtClean="0"/>
          </a:p>
          <a:p>
            <a:pPr marL="514350" indent="-514350">
              <a:buSzPct val="90000"/>
              <a:buFont typeface="+mj-lt"/>
              <a:buAutoNum type="arabicPeriod"/>
            </a:pPr>
            <a:r>
              <a:rPr lang="en-US" dirty="0" smtClean="0"/>
              <a:t>Then </a:t>
            </a:r>
            <a:r>
              <a:rPr lang="en-US" dirty="0"/>
              <a:t>being with child, she cried out in labor and in pain to give birth. </a:t>
            </a:r>
          </a:p>
        </p:txBody>
      </p:sp>
    </p:spTree>
    <p:extLst>
      <p:ext uri="{BB962C8B-B14F-4D97-AF65-F5344CB8AC3E}">
        <p14:creationId xmlns:p14="http://schemas.microsoft.com/office/powerpoint/2010/main" val="255069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twelve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3"/>
            </a:pPr>
            <a:r>
              <a:rPr lang="en-US" dirty="0" smtClean="0"/>
              <a:t>And </a:t>
            </a:r>
            <a:r>
              <a:rPr lang="en-US" dirty="0"/>
              <a:t>another sign appeared in heaven: behold, a great, fiery red dragon having seven heads and ten horns, and seven diadems on his heads. </a:t>
            </a:r>
            <a:endParaRPr lang="en-US" dirty="0" smtClean="0"/>
          </a:p>
          <a:p>
            <a:pPr marL="514350" indent="-514350">
              <a:buSzPct val="90000"/>
              <a:buFont typeface="+mj-lt"/>
              <a:buAutoNum type="arabicPeriod" startAt="3"/>
            </a:pPr>
            <a:r>
              <a:rPr lang="en-US" dirty="0" smtClean="0"/>
              <a:t>His </a:t>
            </a:r>
            <a:r>
              <a:rPr lang="en-US" dirty="0"/>
              <a:t>tail drew a third of the stars of heaven and threw them to the earth. And the dragon stood before the woman who was ready to give birth, to devour her Child as soon as it was born</a:t>
            </a:r>
            <a:r>
              <a:rPr lang="en-US" dirty="0" smtClean="0"/>
              <a:t>.</a:t>
            </a:r>
            <a:endParaRPr lang="en-US" dirty="0"/>
          </a:p>
        </p:txBody>
      </p:sp>
    </p:spTree>
    <p:extLst>
      <p:ext uri="{BB962C8B-B14F-4D97-AF65-F5344CB8AC3E}">
        <p14:creationId xmlns:p14="http://schemas.microsoft.com/office/powerpoint/2010/main" val="228431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twelve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5"/>
            </a:pPr>
            <a:r>
              <a:rPr lang="en-US" dirty="0" smtClean="0"/>
              <a:t>She </a:t>
            </a:r>
            <a:r>
              <a:rPr lang="en-US" dirty="0"/>
              <a:t>bore a male Child who was to rule all nations with a rod of iron. And her Child was caught up to God and His throne. </a:t>
            </a:r>
            <a:endParaRPr lang="en-US" dirty="0" smtClean="0"/>
          </a:p>
          <a:p>
            <a:pPr marL="514350" indent="-514350">
              <a:buSzPct val="90000"/>
              <a:buFont typeface="+mj-lt"/>
              <a:buAutoNum type="arabicPeriod" startAt="5"/>
            </a:pPr>
            <a:endParaRPr lang="en-US" sz="800" dirty="0" smtClean="0"/>
          </a:p>
          <a:p>
            <a:pPr marL="514350" indent="-514350">
              <a:buSzPct val="90000"/>
              <a:buFont typeface="+mj-lt"/>
              <a:buAutoNum type="arabicPeriod" startAt="5"/>
            </a:pPr>
            <a:r>
              <a:rPr lang="en-US" dirty="0" smtClean="0"/>
              <a:t>Then </a:t>
            </a:r>
            <a:r>
              <a:rPr lang="en-US" dirty="0"/>
              <a:t>the woman fled into the wilderness, where she has a place prepared by God, that they should feed her there one thousand two hundred and sixty days. </a:t>
            </a:r>
            <a:endParaRPr lang="en-US" dirty="0" smtClean="0"/>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twelve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7"/>
            </a:pPr>
            <a:r>
              <a:rPr lang="en-US" dirty="0" smtClean="0"/>
              <a:t>And </a:t>
            </a:r>
            <a:r>
              <a:rPr lang="en-US" dirty="0"/>
              <a:t>war broke out in heaven: Michael and his angels fought with the dragon; and the dragon and his angels fought, </a:t>
            </a:r>
            <a:endParaRPr lang="en-US" dirty="0" smtClean="0"/>
          </a:p>
          <a:p>
            <a:pPr marL="514350" indent="-514350">
              <a:buSzPct val="90000"/>
              <a:buFont typeface="+mj-lt"/>
              <a:buAutoNum type="arabicPeriod" startAt="7"/>
            </a:pPr>
            <a:endParaRPr lang="en-US" sz="800" dirty="0" smtClean="0"/>
          </a:p>
          <a:p>
            <a:pPr marL="514350" indent="-514350">
              <a:buSzPct val="90000"/>
              <a:buFont typeface="+mj-lt"/>
              <a:buAutoNum type="arabicPeriod" startAt="7"/>
            </a:pPr>
            <a:r>
              <a:rPr lang="en-US" dirty="0" smtClean="0"/>
              <a:t>but </a:t>
            </a:r>
            <a:r>
              <a:rPr lang="en-US" dirty="0"/>
              <a:t>they did not prevail, nor was a place found for them in heaven any longer. </a:t>
            </a:r>
            <a:endParaRPr lang="en-US" dirty="0" smtClean="0"/>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twelve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a:bodyPr>
          <a:lstStyle/>
          <a:p>
            <a:pPr marL="514350" indent="-514350">
              <a:buSzPct val="90000"/>
              <a:buFont typeface="+mj-lt"/>
              <a:buAutoNum type="arabicPeriod" startAt="9"/>
            </a:pPr>
            <a:r>
              <a:rPr lang="en-US" dirty="0" smtClean="0"/>
              <a:t>So </a:t>
            </a:r>
            <a:r>
              <a:rPr lang="en-US" dirty="0"/>
              <a:t>the great dragon was cast out, that serpent of old, called the Devil and Satan, who deceives the whole world; he was cast to the earth, and his angels were cast out with him. </a:t>
            </a:r>
          </a:p>
          <a:p>
            <a:pPr marL="514350" indent="-514350">
              <a:buSzPct val="90000"/>
              <a:buFont typeface="+mj-lt"/>
              <a:buAutoNum type="arabicPeriod" startAt="9"/>
            </a:pPr>
            <a:r>
              <a:rPr lang="en-US" dirty="0" smtClean="0"/>
              <a:t>Then </a:t>
            </a:r>
            <a:r>
              <a:rPr lang="en-US" dirty="0"/>
              <a:t>I heard a loud voice saying in </a:t>
            </a:r>
            <a:r>
              <a:rPr lang="en-US" dirty="0" smtClean="0"/>
              <a:t>heaven, “Now </a:t>
            </a:r>
            <a:r>
              <a:rPr lang="en-US" dirty="0"/>
              <a:t>salvation, and strength, and the kingdom of our God, and the power of His Christ have come, for the accuser of our brethren, who accused them before our God day and night, has been cast </a:t>
            </a:r>
            <a:r>
              <a:rPr lang="en-US" dirty="0" smtClean="0"/>
              <a:t>down.</a:t>
            </a:r>
            <a:endParaRPr lang="en-US" dirty="0"/>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twelve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1"/>
            </a:pPr>
            <a:r>
              <a:rPr lang="en-US" dirty="0" smtClean="0"/>
              <a:t>And </a:t>
            </a:r>
            <a:r>
              <a:rPr lang="en-US" dirty="0"/>
              <a:t>they overcame him by the blood of the Lamb and by the word of their testimony, and they did not love their lives to the death. </a:t>
            </a:r>
            <a:endParaRPr lang="en-US" dirty="0" smtClean="0"/>
          </a:p>
          <a:p>
            <a:pPr marL="514350" indent="-514350">
              <a:buSzPct val="90000"/>
              <a:buFont typeface="+mj-lt"/>
              <a:buAutoNum type="arabicPeriod" startAt="11"/>
            </a:pPr>
            <a:endParaRPr lang="en-US" sz="800" dirty="0" smtClean="0"/>
          </a:p>
          <a:p>
            <a:pPr marL="514350" indent="-514350">
              <a:buSzPct val="90000"/>
              <a:buFont typeface="+mj-lt"/>
              <a:buAutoNum type="arabicPeriod" startAt="11"/>
            </a:pPr>
            <a:r>
              <a:rPr lang="en-US" dirty="0" smtClean="0"/>
              <a:t>Therefore </a:t>
            </a:r>
            <a:r>
              <a:rPr lang="en-US" dirty="0"/>
              <a:t>rejoice, O heavens, and you who dwell in them! Woe to the inhabitants of the earth and the sea! For the devil has come down to you, having great wrath, because he knows that he has a short time</a:t>
            </a:r>
            <a:r>
              <a:rPr lang="en-US" dirty="0" smtClean="0"/>
              <a:t>. </a:t>
            </a:r>
            <a:endParaRPr lang="en-US" dirty="0"/>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518</TotalTime>
  <Words>732</Words>
  <Application>Microsoft Office PowerPoint</Application>
  <PresentationFormat>On-screen Show (4:3)</PresentationFormat>
  <Paragraphs>40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Revelation chapter twelve</vt:lpstr>
      <vt:lpstr>Revelation chapter twelve</vt:lpstr>
      <vt:lpstr>Revelation chapter twelve</vt:lpstr>
      <vt:lpstr>Revelation chapter twelve</vt:lpstr>
      <vt:lpstr>Revelation chapter twelve</vt:lpstr>
      <vt:lpstr>Revelation chapter twelve</vt:lpstr>
      <vt:lpstr>Revelation chapter twelve</vt:lpstr>
      <vt:lpstr>Revelation chapter twelve</vt:lpstr>
      <vt:lpstr>Revelation chapter twelve</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96</cp:revision>
  <dcterms:created xsi:type="dcterms:W3CDTF">2014-03-11T21:25:55Z</dcterms:created>
  <dcterms:modified xsi:type="dcterms:W3CDTF">2014-05-17T00:29:53Z</dcterms:modified>
</cp:coreProperties>
</file>