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24" r:id="rId5"/>
    <p:sldId id="331" r:id="rId6"/>
    <p:sldId id="332" r:id="rId7"/>
    <p:sldId id="334" r:id="rId8"/>
    <p:sldId id="335" r:id="rId9"/>
    <p:sldId id="29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a:pPr>
            <a:r>
              <a:rPr lang="en-US" dirty="0" smtClean="0"/>
              <a:t>When </a:t>
            </a:r>
            <a:r>
              <a:rPr lang="en-US" dirty="0"/>
              <a:t>He opened the seventh seal, there was silence in heaven for about half an hour. </a:t>
            </a:r>
            <a:endParaRPr lang="en-US" dirty="0" smtClean="0"/>
          </a:p>
          <a:p>
            <a:pPr marL="514350" indent="-514350">
              <a:buSzPct val="90000"/>
              <a:buFont typeface="+mj-lt"/>
              <a:buAutoNum type="arabicPeriod"/>
            </a:pPr>
            <a:r>
              <a:rPr lang="en-US" dirty="0" smtClean="0"/>
              <a:t>And </a:t>
            </a:r>
            <a:r>
              <a:rPr lang="en-US" dirty="0"/>
              <a:t>I saw the seven angels who stand before God, and to them were given seven trumpets</a:t>
            </a:r>
            <a:r>
              <a:rPr lang="en-US" dirty="0" smtClean="0"/>
              <a:t>.</a:t>
            </a:r>
          </a:p>
          <a:p>
            <a:pPr marL="514350" indent="-514350">
              <a:buSzPct val="90000"/>
              <a:buFont typeface="+mj-lt"/>
              <a:buAutoNum type="arabicPeriod"/>
            </a:pPr>
            <a:r>
              <a:rPr lang="en-US" dirty="0" smtClean="0"/>
              <a:t>Then </a:t>
            </a:r>
            <a:r>
              <a:rPr lang="en-US" dirty="0"/>
              <a:t>another angel, having a golden censer, came and stood at the altar. He was given much incense, that he should offer it with the prayers of all the saints upon the golden altar which was before the </a:t>
            </a:r>
            <a:r>
              <a:rPr lang="en-US" dirty="0" smtClean="0"/>
              <a:t>throne.</a:t>
            </a:r>
            <a:endParaRPr lang="en-US"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4"/>
            </a:pPr>
            <a:r>
              <a:rPr lang="en-US" dirty="0" smtClean="0"/>
              <a:t>And </a:t>
            </a:r>
            <a:r>
              <a:rPr lang="en-US" dirty="0"/>
              <a:t>the smoke of the incense, with the prayers of the saints, ascended before God from the </a:t>
            </a:r>
            <a:r>
              <a:rPr lang="en-US" dirty="0" smtClean="0"/>
              <a:t>angel’s </a:t>
            </a:r>
            <a:r>
              <a:rPr lang="en-US" dirty="0"/>
              <a:t>hand. </a:t>
            </a:r>
            <a:endParaRPr lang="en-US" dirty="0" smtClean="0"/>
          </a:p>
          <a:p>
            <a:pPr marL="514350" indent="-514350">
              <a:buSzPct val="90000"/>
              <a:buFont typeface="+mj-lt"/>
              <a:buAutoNum type="arabicPeriod" startAt="4"/>
            </a:pPr>
            <a:endParaRPr lang="en-US" sz="800" dirty="0" smtClean="0"/>
          </a:p>
          <a:p>
            <a:pPr marL="514350" indent="-514350">
              <a:buSzPct val="90000"/>
              <a:buFont typeface="+mj-lt"/>
              <a:buAutoNum type="arabicPeriod" startAt="4"/>
            </a:pPr>
            <a:r>
              <a:rPr lang="en-US" dirty="0" smtClean="0"/>
              <a:t>Then </a:t>
            </a:r>
            <a:r>
              <a:rPr lang="en-US" dirty="0"/>
              <a:t>the angel took the censer, filled it with fire from the altar, and threw it to the earth. And there were noises, </a:t>
            </a:r>
            <a:r>
              <a:rPr lang="en-US" dirty="0" err="1"/>
              <a:t>thunderings</a:t>
            </a:r>
            <a:r>
              <a:rPr lang="en-US" dirty="0"/>
              <a:t>, </a:t>
            </a:r>
            <a:r>
              <a:rPr lang="en-US" dirty="0" err="1"/>
              <a:t>lightnings</a:t>
            </a:r>
            <a:r>
              <a:rPr lang="en-US" dirty="0"/>
              <a:t>, and an earthquake. </a:t>
            </a:r>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6"/>
            </a:pPr>
            <a:r>
              <a:rPr lang="en-US" dirty="0" smtClean="0"/>
              <a:t>So </a:t>
            </a:r>
            <a:r>
              <a:rPr lang="en-US" dirty="0"/>
              <a:t>the seven angels who had the seven trumpets prepared themselves to sound. </a:t>
            </a:r>
            <a:endParaRPr lang="en-US" dirty="0" smtClean="0"/>
          </a:p>
          <a:p>
            <a:pPr marL="514350" indent="-514350">
              <a:buSzPct val="90000"/>
              <a:buFont typeface="+mj-lt"/>
              <a:buAutoNum type="arabicPeriod" startAt="6"/>
            </a:pPr>
            <a:endParaRPr lang="en-US" sz="800" dirty="0"/>
          </a:p>
          <a:p>
            <a:pPr marL="514350" indent="-514350">
              <a:buSzPct val="90000"/>
              <a:buFont typeface="+mj-lt"/>
              <a:buAutoNum type="arabicPeriod" startAt="6"/>
            </a:pPr>
            <a:r>
              <a:rPr lang="en-US" dirty="0" smtClean="0"/>
              <a:t>The </a:t>
            </a:r>
            <a:r>
              <a:rPr lang="en-US" dirty="0"/>
              <a:t>first angel sounded: And hail and fire followed, mingled with blood, and they were thrown to the earth. And a third of the trees were burned up, and all green grass was burned up.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8"/>
            </a:pPr>
            <a:r>
              <a:rPr lang="en-US" dirty="0" smtClean="0"/>
              <a:t>Then </a:t>
            </a:r>
            <a:r>
              <a:rPr lang="en-US" dirty="0"/>
              <a:t>the second angel sounded: And something like a great mountain burning with fire was thrown into the sea, and a third of the sea became blood. </a:t>
            </a:r>
            <a:endParaRPr lang="en-US" dirty="0" smtClean="0"/>
          </a:p>
          <a:p>
            <a:pPr marL="514350" indent="-514350">
              <a:buSzPct val="90000"/>
              <a:buFont typeface="+mj-lt"/>
              <a:buAutoNum type="arabicPeriod" startAt="8"/>
            </a:pPr>
            <a:endParaRPr lang="en-US" sz="800" dirty="0" smtClean="0"/>
          </a:p>
          <a:p>
            <a:pPr marL="514350" indent="-514350">
              <a:buSzPct val="90000"/>
              <a:buFont typeface="+mj-lt"/>
              <a:buAutoNum type="arabicPeriod" startAt="8"/>
            </a:pPr>
            <a:r>
              <a:rPr lang="en-US" dirty="0" smtClean="0"/>
              <a:t>And </a:t>
            </a:r>
            <a:r>
              <a:rPr lang="en-US" dirty="0"/>
              <a:t>a third of the living creatures in the sea died, and a third of the ships were destroyed.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Then </a:t>
            </a:r>
            <a:r>
              <a:rPr lang="en-US" dirty="0"/>
              <a:t>the third angel sounded: And a great star fell from heaven, burning like a torch, and it fell on a third of the rivers and on the springs of water. </a:t>
            </a:r>
            <a:endParaRPr lang="en-US" dirty="0" smtClean="0"/>
          </a:p>
          <a:p>
            <a:pPr marL="514350" indent="-514350">
              <a:buSzPct val="90000"/>
              <a:buFont typeface="+mj-lt"/>
              <a:buAutoNum type="arabicPeriod" startAt="10"/>
            </a:pPr>
            <a:endParaRPr lang="en-US" sz="800" dirty="0" smtClean="0"/>
          </a:p>
          <a:p>
            <a:pPr marL="514350" indent="-514350">
              <a:buSzPct val="90000"/>
              <a:buFont typeface="+mj-lt"/>
              <a:buAutoNum type="arabicPeriod" startAt="10"/>
            </a:pPr>
            <a:r>
              <a:rPr lang="en-US" dirty="0" smtClean="0"/>
              <a:t>The </a:t>
            </a:r>
            <a:r>
              <a:rPr lang="en-US" dirty="0"/>
              <a:t>name of the star is Wormwood. A third of the waters became wormwood, and many men died from the water, because it was made bitter. </a:t>
            </a:r>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eight</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12"/>
            </a:pPr>
            <a:r>
              <a:rPr lang="en-US" dirty="0" smtClean="0"/>
              <a:t>Then </a:t>
            </a:r>
            <a:r>
              <a:rPr lang="en-US" dirty="0"/>
              <a:t>the fourth angel sounded: And a third of the sun was struck, a third of the moon, and a third of the stars, so that a third of them were darkened. A third of the day did not shine, and likewise the night. </a:t>
            </a:r>
          </a:p>
          <a:p>
            <a:pPr marL="514350" indent="-514350">
              <a:buSzPct val="90000"/>
              <a:buFont typeface="+mj-lt"/>
              <a:buAutoNum type="arabicPeriod" startAt="12"/>
            </a:pPr>
            <a:endParaRPr lang="en-US" sz="900" dirty="0"/>
          </a:p>
          <a:p>
            <a:pPr marL="514350" indent="-514350">
              <a:buSzPct val="90000"/>
              <a:buFont typeface="+mj-lt"/>
              <a:buAutoNum type="arabicPeriod" startAt="12"/>
            </a:pPr>
            <a:r>
              <a:rPr lang="en-US" dirty="0" smtClean="0"/>
              <a:t>And </a:t>
            </a:r>
            <a:r>
              <a:rPr lang="en-US" dirty="0"/>
              <a:t>I looked, and I heard an angel flying through the midst of heaven, saying with a loud voice</a:t>
            </a:r>
            <a:r>
              <a:rPr lang="en-US" dirty="0" smtClean="0"/>
              <a:t>, “Woe</a:t>
            </a:r>
            <a:r>
              <a:rPr lang="en-US" dirty="0"/>
              <a:t>, woe, woe to the inhabitants of the earth, because of the remaining blasts of the trumpet of the three angels who are about to sound</a:t>
            </a:r>
            <a:r>
              <a:rPr lang="en-US" dirty="0" smtClean="0"/>
              <a:t>!” </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480</TotalTime>
  <Words>553</Words>
  <Application>Microsoft Office PowerPoint</Application>
  <PresentationFormat>On-screen Show (4:3)</PresentationFormat>
  <Paragraphs>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Revelation chapter eight</vt:lpstr>
      <vt:lpstr>Revelation chapter eight</vt:lpstr>
      <vt:lpstr>Revelation chapter eight</vt:lpstr>
      <vt:lpstr>Revelation chapter eight</vt:lpstr>
      <vt:lpstr>Revelation chapter eight</vt:lpstr>
      <vt:lpstr>Revelation chapter eight</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87</cp:revision>
  <dcterms:created xsi:type="dcterms:W3CDTF">2014-03-11T21:25:55Z</dcterms:created>
  <dcterms:modified xsi:type="dcterms:W3CDTF">2014-04-30T19:34:38Z</dcterms:modified>
</cp:coreProperties>
</file>