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277" r:id="rId4"/>
    <p:sldId id="288" r:id="rId5"/>
    <p:sldId id="323" r:id="rId6"/>
    <p:sldId id="309" r:id="rId7"/>
    <p:sldId id="324" r:id="rId8"/>
    <p:sldId id="325" r:id="rId9"/>
    <p:sldId id="326" r:id="rId10"/>
    <p:sldId id="327" r:id="rId11"/>
    <p:sldId id="328" r:id="rId12"/>
    <p:sldId id="329" r:id="rId13"/>
    <p:sldId id="29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4/26/2014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4/26/2014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4/26/2014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4/26/2014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six</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524000"/>
            <a:ext cx="8229600" cy="5029200"/>
          </a:xfrm>
        </p:spPr>
        <p:txBody>
          <a:bodyPr>
            <a:normAutofit fontScale="92500" lnSpcReduction="20000"/>
          </a:bodyPr>
          <a:lstStyle/>
          <a:p>
            <a:pPr marL="514350" indent="-514350">
              <a:buSzPct val="90000"/>
              <a:buFont typeface="+mj-lt"/>
              <a:buAutoNum type="arabicPeriod" startAt="9"/>
            </a:pPr>
            <a:r>
              <a:rPr lang="en-US" dirty="0" smtClean="0"/>
              <a:t>When </a:t>
            </a:r>
            <a:r>
              <a:rPr lang="en-US" dirty="0"/>
              <a:t>He opened the fifth seal, I saw under the altar the souls of those who had been slain for the word of God and for the testimony which they held. </a:t>
            </a:r>
            <a:endParaRPr lang="en-US" dirty="0" smtClean="0"/>
          </a:p>
          <a:p>
            <a:pPr marL="514350" indent="-514350">
              <a:buSzPct val="90000"/>
              <a:buFont typeface="+mj-lt"/>
              <a:buAutoNum type="arabicPeriod" startAt="9"/>
            </a:pPr>
            <a:r>
              <a:rPr lang="en-US" dirty="0" smtClean="0"/>
              <a:t>And </a:t>
            </a:r>
            <a:r>
              <a:rPr lang="en-US" dirty="0"/>
              <a:t>they cried with a loud voice, </a:t>
            </a:r>
            <a:r>
              <a:rPr lang="en-US" dirty="0" smtClean="0"/>
              <a:t>saying, “How </a:t>
            </a:r>
            <a:r>
              <a:rPr lang="en-US" dirty="0"/>
              <a:t>long, O Lord, holy and true, until You judge and avenge our blood on those who dwell on the earth</a:t>
            </a:r>
            <a:r>
              <a:rPr lang="en-US" dirty="0" smtClean="0"/>
              <a:t>?” </a:t>
            </a:r>
          </a:p>
          <a:p>
            <a:pPr marL="514350" indent="-514350">
              <a:buSzPct val="90000"/>
              <a:buFont typeface="+mj-lt"/>
              <a:buAutoNum type="arabicPeriod" startAt="9"/>
            </a:pPr>
            <a:r>
              <a:rPr lang="en-US" dirty="0" smtClean="0"/>
              <a:t>Then </a:t>
            </a:r>
            <a:r>
              <a:rPr lang="en-US" dirty="0"/>
              <a:t>a white robe was given to each of them; and it was said to them that they should rest a little while longer, until both the number of their fellow servants and their brethren, who would be killed as they were, was completed. </a:t>
            </a:r>
          </a:p>
        </p:txBody>
      </p:sp>
    </p:spTree>
    <p:extLst>
      <p:ext uri="{BB962C8B-B14F-4D97-AF65-F5344CB8AC3E}">
        <p14:creationId xmlns:p14="http://schemas.microsoft.com/office/powerpoint/2010/main" val="2021905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six</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12"/>
            </a:pPr>
            <a:r>
              <a:rPr lang="en-US" dirty="0" smtClean="0"/>
              <a:t>I </a:t>
            </a:r>
            <a:r>
              <a:rPr lang="en-US" dirty="0"/>
              <a:t>looked when He opened the sixth seal, and behold, there was a great earthquake; and the sun became black as sackcloth of hair, and the moon became like blood. </a:t>
            </a:r>
            <a:endParaRPr lang="en-US" dirty="0" smtClean="0"/>
          </a:p>
          <a:p>
            <a:pPr marL="514350" indent="-514350">
              <a:buSzPct val="90000"/>
              <a:buFont typeface="+mj-lt"/>
              <a:buAutoNum type="arabicPeriod" startAt="12"/>
            </a:pPr>
            <a:r>
              <a:rPr lang="en-US" dirty="0" smtClean="0"/>
              <a:t>And </a:t>
            </a:r>
            <a:r>
              <a:rPr lang="en-US" dirty="0"/>
              <a:t>the stars of heaven fell to the earth, as a fig tree drops its late figs when it is shaken by a mighty wind. </a:t>
            </a:r>
            <a:endParaRPr lang="en-US" dirty="0" smtClean="0"/>
          </a:p>
          <a:p>
            <a:pPr marL="514350" indent="-514350">
              <a:buSzPct val="90000"/>
              <a:buFont typeface="+mj-lt"/>
              <a:buAutoNum type="arabicPeriod" startAt="12"/>
            </a:pPr>
            <a:r>
              <a:rPr lang="en-US" dirty="0" smtClean="0"/>
              <a:t>Then </a:t>
            </a:r>
            <a:r>
              <a:rPr lang="en-US" dirty="0"/>
              <a:t>the sky receded as a scroll when it is rolled up, and every mountain and island was moved out of its place. </a:t>
            </a:r>
          </a:p>
        </p:txBody>
      </p:sp>
    </p:spTree>
    <p:extLst>
      <p:ext uri="{BB962C8B-B14F-4D97-AF65-F5344CB8AC3E}">
        <p14:creationId xmlns:p14="http://schemas.microsoft.com/office/powerpoint/2010/main" val="4242141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six</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524000"/>
            <a:ext cx="8229600" cy="5181600"/>
          </a:xfrm>
        </p:spPr>
        <p:txBody>
          <a:bodyPr>
            <a:normAutofit lnSpcReduction="10000"/>
          </a:bodyPr>
          <a:lstStyle/>
          <a:p>
            <a:pPr marL="514350" indent="-514350">
              <a:buSzPct val="90000"/>
              <a:buFont typeface="+mj-lt"/>
              <a:buAutoNum type="arabicPeriod" startAt="15"/>
            </a:pPr>
            <a:r>
              <a:rPr lang="en-US" dirty="0" smtClean="0"/>
              <a:t>And </a:t>
            </a:r>
            <a:r>
              <a:rPr lang="en-US" dirty="0"/>
              <a:t>the kings of the earth, the great men, the rich men, the commanders, the mighty men, every slave and every free man, hid themselves in the caves and in the rocks of the mountains, </a:t>
            </a:r>
            <a:endParaRPr lang="en-US" dirty="0" smtClean="0"/>
          </a:p>
          <a:p>
            <a:pPr marL="514350" indent="-514350">
              <a:buSzPct val="90000"/>
              <a:buFont typeface="+mj-lt"/>
              <a:buAutoNum type="arabicPeriod" startAt="15"/>
            </a:pPr>
            <a:r>
              <a:rPr lang="en-US" dirty="0" smtClean="0"/>
              <a:t>and </a:t>
            </a:r>
            <a:r>
              <a:rPr lang="en-US" dirty="0"/>
              <a:t>said to the mountains and rocks, </a:t>
            </a:r>
            <a:r>
              <a:rPr lang="en-US" dirty="0" smtClean="0"/>
              <a:t>“Fall </a:t>
            </a:r>
            <a:r>
              <a:rPr lang="en-US" dirty="0"/>
              <a:t>on us and hide us from the face of Him who sits on the throne and from the wrath of the Lamb! </a:t>
            </a:r>
            <a:endParaRPr lang="en-US" dirty="0" smtClean="0"/>
          </a:p>
          <a:p>
            <a:pPr marL="514350" indent="-514350">
              <a:buSzPct val="90000"/>
              <a:buFont typeface="+mj-lt"/>
              <a:buAutoNum type="arabicPeriod" startAt="15"/>
            </a:pPr>
            <a:r>
              <a:rPr lang="en-US" dirty="0" smtClean="0"/>
              <a:t>For </a:t>
            </a:r>
            <a:r>
              <a:rPr lang="en-US" dirty="0"/>
              <a:t>the great day of His wrath has come, and who is able to stand</a:t>
            </a:r>
            <a:r>
              <a:rPr lang="en-US" dirty="0" smtClean="0"/>
              <a:t>?”</a:t>
            </a:r>
            <a:endParaRPr lang="en-US" dirty="0"/>
          </a:p>
        </p:txBody>
      </p:sp>
    </p:spTree>
    <p:extLst>
      <p:ext uri="{BB962C8B-B14F-4D97-AF65-F5344CB8AC3E}">
        <p14:creationId xmlns:p14="http://schemas.microsoft.com/office/powerpoint/2010/main" val="2102351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r>
              <a:rPr lang="en-US" b="1" dirty="0" smtClean="0">
                <a:ln>
                  <a:solidFill>
                    <a:schemeClr val="tx1"/>
                  </a:solidFill>
                </a:ln>
                <a:solidFill>
                  <a:srgbClr val="7030A0"/>
                </a:solidFill>
              </a:rPr>
              <a:t>The </a:t>
            </a:r>
            <a:r>
              <a:rPr lang="en-US" b="1" dirty="0" smtClean="0">
                <a:ln>
                  <a:solidFill>
                    <a:schemeClr val="tx1"/>
                  </a:solidFill>
                </a:ln>
                <a:solidFill>
                  <a:srgbClr val="7030A0"/>
                </a:solidFill>
              </a:rPr>
              <a:t>Seven Seals                </a:t>
            </a:r>
            <a:r>
              <a:rPr lang="en-US" dirty="0" smtClean="0"/>
              <a:t>     </a:t>
            </a:r>
            <a:r>
              <a:rPr lang="en-US" sz="3600" b="1" dirty="0" smtClean="0"/>
              <a:t>Revelation </a:t>
            </a:r>
            <a:r>
              <a:rPr lang="en-US" sz="3600" b="1" dirty="0" smtClean="0"/>
              <a:t>6:1-8:1 </a:t>
            </a:r>
            <a:endParaRPr lang="en-US" b="1" dirty="0">
              <a:ln>
                <a:solidFill>
                  <a:schemeClr val="tx1"/>
                </a:solidFill>
              </a:ln>
              <a:solidFill>
                <a:schemeClr val="tx2">
                  <a:lumMod val="60000"/>
                  <a:lumOff val="40000"/>
                </a:schemeClr>
              </a:solidFill>
            </a:endParaRPr>
          </a:p>
        </p:txBody>
      </p:sp>
      <p:pic>
        <p:nvPicPr>
          <p:cNvPr id="3" name="Picture 2" descr="http://dedication.www3.50megs.com/jpg/scro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6972" y="2209800"/>
            <a:ext cx="3391428" cy="38862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Series of “Sevens” Visions</a:t>
            </a:r>
            <a:endParaRPr lang="en-US" b="1" dirty="0">
              <a:solidFill>
                <a:schemeClr val="bg1"/>
              </a:solidFill>
            </a:endParaRPr>
          </a:p>
        </p:txBody>
      </p:sp>
      <p:sp>
        <p:nvSpPr>
          <p:cNvPr id="5" name="Content Placeholder 4"/>
          <p:cNvSpPr>
            <a:spLocks noGrp="1"/>
          </p:cNvSpPr>
          <p:nvPr>
            <p:ph idx="1"/>
          </p:nvPr>
        </p:nvSpPr>
        <p:spPr>
          <a:xfrm>
            <a:off x="457200" y="1600200"/>
            <a:ext cx="8229600" cy="4876800"/>
          </a:xfrm>
        </p:spPr>
        <p:txBody>
          <a:bodyPr>
            <a:normAutofit/>
          </a:bodyPr>
          <a:lstStyle/>
          <a:p>
            <a:pPr lvl="0"/>
            <a:r>
              <a:rPr lang="en-US" b="1" dirty="0" smtClean="0">
                <a:solidFill>
                  <a:schemeClr val="bg1"/>
                </a:solidFill>
              </a:rPr>
              <a:t>Seals (6:1-8:1)</a:t>
            </a:r>
          </a:p>
          <a:p>
            <a:pPr lvl="0"/>
            <a:r>
              <a:rPr lang="en-US" b="1" dirty="0" smtClean="0">
                <a:solidFill>
                  <a:schemeClr val="bg1"/>
                </a:solidFill>
              </a:rPr>
              <a:t>Trumpets (8:2-11:19)</a:t>
            </a:r>
          </a:p>
          <a:p>
            <a:pPr lvl="0"/>
            <a:r>
              <a:rPr lang="en-US" b="1" dirty="0" smtClean="0">
                <a:solidFill>
                  <a:schemeClr val="bg1"/>
                </a:solidFill>
              </a:rPr>
              <a:t>Bowls of Wrath (16)</a:t>
            </a:r>
            <a:endParaRPr lang="en-US" dirty="0">
              <a:solidFill>
                <a:schemeClr val="bg1"/>
              </a:solidFill>
            </a:endParaRPr>
          </a:p>
        </p:txBody>
      </p:sp>
    </p:spTree>
    <p:extLst>
      <p:ext uri="{BB962C8B-B14F-4D97-AF65-F5344CB8AC3E}">
        <p14:creationId xmlns:p14="http://schemas.microsoft.com/office/powerpoint/2010/main" val="1459247848"/>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Series of “Sevens” Visions</a:t>
            </a:r>
            <a:endParaRPr lang="en-US" b="1" dirty="0">
              <a:solidFill>
                <a:schemeClr val="bg1"/>
              </a:solidFill>
            </a:endParaRPr>
          </a:p>
        </p:txBody>
      </p:sp>
      <p:sp>
        <p:nvSpPr>
          <p:cNvPr id="5" name="Content Placeholder 4"/>
          <p:cNvSpPr>
            <a:spLocks noGrp="1"/>
          </p:cNvSpPr>
          <p:nvPr>
            <p:ph idx="1"/>
          </p:nvPr>
        </p:nvSpPr>
        <p:spPr>
          <a:xfrm>
            <a:off x="457200" y="1600200"/>
            <a:ext cx="8229600" cy="4876800"/>
          </a:xfrm>
        </p:spPr>
        <p:txBody>
          <a:bodyPr>
            <a:normAutofit/>
          </a:bodyPr>
          <a:lstStyle/>
          <a:p>
            <a:pPr lvl="0"/>
            <a:r>
              <a:rPr lang="en-US" b="1" dirty="0">
                <a:solidFill>
                  <a:schemeClr val="bg1"/>
                </a:solidFill>
              </a:rPr>
              <a:t>There is a common pattern in these seals, trumpets, and bowls of wrath (4-2-1).</a:t>
            </a:r>
            <a:endParaRPr lang="en-US" sz="2800" b="1" dirty="0">
              <a:solidFill>
                <a:schemeClr val="bg1"/>
              </a:solidFill>
            </a:endParaRPr>
          </a:p>
          <a:p>
            <a:pPr lvl="1"/>
            <a:r>
              <a:rPr lang="en-US" b="1" dirty="0">
                <a:solidFill>
                  <a:schemeClr val="bg1"/>
                </a:solidFill>
              </a:rPr>
              <a:t>The first four deal with things occurring on the earth.</a:t>
            </a:r>
            <a:endParaRPr lang="en-US" sz="2400" b="1" dirty="0">
              <a:solidFill>
                <a:schemeClr val="bg1"/>
              </a:solidFill>
            </a:endParaRPr>
          </a:p>
          <a:p>
            <a:pPr lvl="1"/>
            <a:r>
              <a:rPr lang="en-US" b="1" dirty="0">
                <a:solidFill>
                  <a:schemeClr val="bg1"/>
                </a:solidFill>
              </a:rPr>
              <a:t>The next two involve matters in heaven or from heaven’s point of view.</a:t>
            </a:r>
            <a:endParaRPr lang="en-US" sz="2400" b="1" dirty="0">
              <a:solidFill>
                <a:schemeClr val="bg1"/>
              </a:solidFill>
            </a:endParaRPr>
          </a:p>
          <a:p>
            <a:pPr lvl="1"/>
            <a:r>
              <a:rPr lang="en-US" b="1" dirty="0">
                <a:solidFill>
                  <a:schemeClr val="bg1"/>
                </a:solidFill>
              </a:rPr>
              <a:t>The last ushers in the next series of visions. </a:t>
            </a:r>
            <a:endParaRPr lang="en-US" sz="2400" b="1" dirty="0">
              <a:solidFill>
                <a:schemeClr val="bg1"/>
              </a:solidFill>
            </a:endParaRPr>
          </a:p>
        </p:txBody>
      </p:sp>
    </p:spTree>
    <p:extLst>
      <p:ext uri="{BB962C8B-B14F-4D97-AF65-F5344CB8AC3E}">
        <p14:creationId xmlns:p14="http://schemas.microsoft.com/office/powerpoint/2010/main" val="2334938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six</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Now </a:t>
            </a:r>
            <a:r>
              <a:rPr lang="en-US" dirty="0"/>
              <a:t>I saw when the Lamb opened one of the seals; and I heard one of the four living creatures saying with a voice like thunder, </a:t>
            </a:r>
            <a:r>
              <a:rPr lang="en-US" dirty="0" smtClean="0"/>
              <a:t>“Come </a:t>
            </a:r>
            <a:r>
              <a:rPr lang="en-US" dirty="0"/>
              <a:t>and see</a:t>
            </a:r>
            <a:r>
              <a:rPr lang="en-US" dirty="0" smtClean="0"/>
              <a:t>.”</a:t>
            </a:r>
          </a:p>
          <a:p>
            <a:pPr marL="514350" indent="-514350">
              <a:buSzPct val="90000"/>
              <a:buFont typeface="+mj-lt"/>
              <a:buAutoNum type="arabicPeriod"/>
            </a:pPr>
            <a:endParaRPr lang="en-US" sz="800" dirty="0" smtClean="0"/>
          </a:p>
          <a:p>
            <a:pPr marL="514350" indent="-514350">
              <a:buSzPct val="90000"/>
              <a:buFont typeface="+mj-lt"/>
              <a:buAutoNum type="arabicPeriod"/>
            </a:pPr>
            <a:r>
              <a:rPr lang="en-US" dirty="0" smtClean="0"/>
              <a:t>And </a:t>
            </a:r>
            <a:r>
              <a:rPr lang="en-US" dirty="0"/>
              <a:t>I looked, and behold, a white horse. He who sat on it had a bow; and a crown was given to him, and he went out conquering and to conquer. </a:t>
            </a:r>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six</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3"/>
            </a:pPr>
            <a:r>
              <a:rPr lang="en-US" dirty="0" smtClean="0"/>
              <a:t>When </a:t>
            </a:r>
            <a:r>
              <a:rPr lang="en-US" dirty="0"/>
              <a:t>He opened the second seal, I heard the second living creature saying, </a:t>
            </a:r>
            <a:r>
              <a:rPr lang="en-US" dirty="0" smtClean="0"/>
              <a:t>“Come </a:t>
            </a:r>
            <a:r>
              <a:rPr lang="en-US" dirty="0"/>
              <a:t>and see</a:t>
            </a:r>
            <a:r>
              <a:rPr lang="en-US" dirty="0" smtClean="0"/>
              <a:t>.”   </a:t>
            </a:r>
          </a:p>
          <a:p>
            <a:pPr marL="514350" indent="-514350">
              <a:buSzPct val="90000"/>
              <a:buFont typeface="+mj-lt"/>
              <a:buAutoNum type="arabicPeriod" startAt="3"/>
            </a:pPr>
            <a:endParaRPr lang="en-US" sz="800" dirty="0" smtClean="0"/>
          </a:p>
          <a:p>
            <a:pPr marL="514350" indent="-514350">
              <a:buSzPct val="90000"/>
              <a:buFont typeface="+mj-lt"/>
              <a:buAutoNum type="arabicPeriod" startAt="3"/>
            </a:pPr>
            <a:r>
              <a:rPr lang="en-US" dirty="0" smtClean="0"/>
              <a:t>Another </a:t>
            </a:r>
            <a:r>
              <a:rPr lang="en-US" dirty="0"/>
              <a:t>horse, fiery red, went out. And it was granted to the one who sat on it to take peace from the earth, and that people should kill one another; and there was given to him a great sword</a:t>
            </a:r>
            <a:r>
              <a:rPr lang="en-US" dirty="0" smtClean="0"/>
              <a:t>.</a:t>
            </a:r>
            <a:endParaRPr lang="en-US" dirty="0"/>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six</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5"/>
            </a:pPr>
            <a:r>
              <a:rPr lang="en-US" dirty="0" smtClean="0"/>
              <a:t>When </a:t>
            </a:r>
            <a:r>
              <a:rPr lang="en-US" dirty="0"/>
              <a:t>He opened the third seal, I heard the third living creature say, </a:t>
            </a:r>
            <a:r>
              <a:rPr lang="en-US" dirty="0" smtClean="0"/>
              <a:t>“Come </a:t>
            </a:r>
            <a:r>
              <a:rPr lang="en-US" dirty="0"/>
              <a:t>and see</a:t>
            </a:r>
            <a:r>
              <a:rPr lang="en-US" dirty="0" smtClean="0"/>
              <a:t>.” </a:t>
            </a:r>
            <a:r>
              <a:rPr lang="en-US" dirty="0"/>
              <a:t>So I looked, and behold, a black horse, and he who sat on it had a pair of scales in his </a:t>
            </a:r>
            <a:r>
              <a:rPr lang="en-US" dirty="0" smtClean="0"/>
              <a:t>hand.</a:t>
            </a:r>
          </a:p>
          <a:p>
            <a:pPr marL="514350" indent="-514350">
              <a:buSzPct val="90000"/>
              <a:buFont typeface="+mj-lt"/>
              <a:buAutoNum type="arabicPeriod" startAt="5"/>
            </a:pPr>
            <a:endParaRPr lang="en-US" sz="800" dirty="0"/>
          </a:p>
          <a:p>
            <a:pPr marL="514350" indent="-514350">
              <a:buSzPct val="90000"/>
              <a:buFont typeface="+mj-lt"/>
              <a:buAutoNum type="arabicPeriod" startAt="5"/>
            </a:pPr>
            <a:r>
              <a:rPr lang="en-US" dirty="0" smtClean="0"/>
              <a:t>And </a:t>
            </a:r>
            <a:r>
              <a:rPr lang="en-US" dirty="0"/>
              <a:t>I heard a voice in the midst of the four living creatures saying, </a:t>
            </a:r>
            <a:r>
              <a:rPr lang="en-US" dirty="0" smtClean="0"/>
              <a:t>“A </a:t>
            </a:r>
            <a:r>
              <a:rPr lang="en-US" dirty="0"/>
              <a:t>quart of wheat for a denarius, and three quarts of barley for a denarius; and do not harm the oil and the wine</a:t>
            </a:r>
            <a:r>
              <a:rPr lang="en-US" dirty="0" smtClean="0"/>
              <a:t>.”</a:t>
            </a:r>
            <a:endParaRPr lang="en-US" dirty="0"/>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six</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7"/>
            </a:pPr>
            <a:r>
              <a:rPr lang="en-US" dirty="0" smtClean="0"/>
              <a:t>When </a:t>
            </a:r>
            <a:r>
              <a:rPr lang="en-US" dirty="0"/>
              <a:t>He opened the fourth seal, I heard the voice of the fourth living creature saying, </a:t>
            </a:r>
            <a:r>
              <a:rPr lang="en-US" dirty="0" smtClean="0"/>
              <a:t>“Come </a:t>
            </a:r>
            <a:r>
              <a:rPr lang="en-US" dirty="0"/>
              <a:t>and see</a:t>
            </a:r>
            <a:r>
              <a:rPr lang="en-US" dirty="0" smtClean="0"/>
              <a:t>.” </a:t>
            </a:r>
          </a:p>
          <a:p>
            <a:pPr marL="514350" indent="-514350">
              <a:buSzPct val="90000"/>
              <a:buFont typeface="+mj-lt"/>
              <a:buAutoNum type="arabicPeriod" startAt="7"/>
            </a:pPr>
            <a:endParaRPr lang="en-US" sz="800" dirty="0" smtClean="0"/>
          </a:p>
          <a:p>
            <a:pPr marL="514350" indent="-514350">
              <a:buSzPct val="90000"/>
              <a:buFont typeface="+mj-lt"/>
              <a:buAutoNum type="arabicPeriod" startAt="7"/>
            </a:pPr>
            <a:r>
              <a:rPr lang="en-US" dirty="0" smtClean="0"/>
              <a:t>So </a:t>
            </a:r>
            <a:r>
              <a:rPr lang="en-US" dirty="0"/>
              <a:t>I looked, and behold, a pale horse. And the name of him who sat on it was Death, and Hades followed with him. And power was given to them over a fourth of the earth, to kill with sword, with hunger, with death, and by the beasts of the earth. </a:t>
            </a:r>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458</TotalTime>
  <Words>832</Words>
  <Application>Microsoft Office PowerPoint</Application>
  <PresentationFormat>On-screen Show (4:3)</PresentationFormat>
  <Paragraphs>45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The Seven Seals                     Revelation 6:1-8:1 </vt:lpstr>
      <vt:lpstr>Series of “Sevens” Visions</vt:lpstr>
      <vt:lpstr>Series of “Sevens” Visions</vt:lpstr>
      <vt:lpstr>Revelation chapter six</vt:lpstr>
      <vt:lpstr>Revelation chapter six</vt:lpstr>
      <vt:lpstr>Revelation chapter six</vt:lpstr>
      <vt:lpstr>Revelation chapter six</vt:lpstr>
      <vt:lpstr>Revelation chapter six</vt:lpstr>
      <vt:lpstr>Revelation chapter six</vt:lpstr>
      <vt:lpstr>Revelation chapter six</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80</cp:revision>
  <dcterms:created xsi:type="dcterms:W3CDTF">2014-03-11T21:25:55Z</dcterms:created>
  <dcterms:modified xsi:type="dcterms:W3CDTF">2014-04-26T20:23:43Z</dcterms:modified>
</cp:coreProperties>
</file>