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3" r:id="rId4"/>
    <p:sldId id="277" r:id="rId5"/>
    <p:sldId id="307" r:id="rId6"/>
    <p:sldId id="288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9" r:id="rId18"/>
    <p:sldId id="318" r:id="rId19"/>
    <p:sldId id="320" r:id="rId20"/>
    <p:sldId id="321" r:id="rId21"/>
    <p:sldId id="29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four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dirty="0" smtClean="0"/>
              <a:t>Whenever </a:t>
            </a:r>
            <a:r>
              <a:rPr lang="en-US" dirty="0"/>
              <a:t>the living creatures give glory and honor and thanks to Him who sits on the throne, who lives forever and ever,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dirty="0" smtClean="0"/>
              <a:t>the </a:t>
            </a:r>
            <a:r>
              <a:rPr lang="en-US" dirty="0"/>
              <a:t>twenty-four elders fall down before Him who sits on the throne and worship Him who lives forever and ever, and cast their crowns before the throne, saying</a:t>
            </a:r>
            <a:r>
              <a:rPr lang="en-US" dirty="0" smtClean="0"/>
              <a:t>:</a:t>
            </a:r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dirty="0" smtClean="0"/>
              <a:t>“You </a:t>
            </a:r>
            <a:r>
              <a:rPr lang="en-US" dirty="0"/>
              <a:t>are worthy, O Lord, </a:t>
            </a:r>
            <a:r>
              <a:rPr lang="en-US" dirty="0" smtClean="0"/>
              <a:t>to </a:t>
            </a:r>
            <a:r>
              <a:rPr lang="en-US" dirty="0"/>
              <a:t>receive glory and honor and power</a:t>
            </a:r>
            <a:r>
              <a:rPr lang="en-US" dirty="0" smtClean="0"/>
              <a:t>; for </a:t>
            </a:r>
            <a:r>
              <a:rPr lang="en-US" dirty="0"/>
              <a:t>You created all things</a:t>
            </a:r>
            <a:r>
              <a:rPr lang="en-US" dirty="0" smtClean="0"/>
              <a:t>, and </a:t>
            </a:r>
            <a:r>
              <a:rPr lang="en-US" dirty="0"/>
              <a:t>by Your will they exist and were created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89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The Vision of the Throne Room</a:t>
            </a:r>
            <a:r>
              <a:rPr lang="en-US" dirty="0" smtClean="0"/>
              <a:t>     </a:t>
            </a:r>
            <a:r>
              <a:rPr lang="en-US" sz="3600" b="1" dirty="0" smtClean="0"/>
              <a:t>Revelation 4-5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>
              <a:buSzPct val="95000"/>
            </a:pPr>
            <a:r>
              <a:rPr lang="en-US" b="1" u="sng" dirty="0" smtClean="0"/>
              <a:t>Chapter Four</a:t>
            </a:r>
            <a:r>
              <a:rPr lang="en-US" b="1" dirty="0" smtClean="0"/>
              <a:t>: God is still reigning on His throne.</a:t>
            </a:r>
          </a:p>
          <a:p>
            <a:pPr>
              <a:buSzPct val="95000"/>
            </a:pPr>
            <a:r>
              <a:rPr lang="en-US" b="1" u="sng" dirty="0" smtClean="0"/>
              <a:t>Chapter Five</a:t>
            </a:r>
            <a:r>
              <a:rPr lang="en-US" b="1" dirty="0" smtClean="0"/>
              <a:t>: God’s sovereign will must be carried out.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564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 smtClean="0"/>
              <a:t>And </a:t>
            </a:r>
            <a:r>
              <a:rPr lang="en-US" dirty="0"/>
              <a:t>I saw in the right hand of Him who sat on the throne a scroll written inside and on the back, sealed with seven seals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 descr="http://dedication.www3.50megs.com/jpg/scro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497" y="1676401"/>
            <a:ext cx="3391428" cy="38862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15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dirty="0" smtClean="0"/>
              <a:t>Then </a:t>
            </a:r>
            <a:r>
              <a:rPr lang="en-US" dirty="0"/>
              <a:t>I saw a strong angel proclaiming with a loud </a:t>
            </a:r>
            <a:r>
              <a:rPr lang="en-US" dirty="0" smtClean="0"/>
              <a:t>voice, “Who </a:t>
            </a:r>
            <a:r>
              <a:rPr lang="en-US" dirty="0"/>
              <a:t>is worthy to open the scroll and to loose its seals</a:t>
            </a:r>
            <a:r>
              <a:rPr lang="en-US" dirty="0" smtClean="0"/>
              <a:t>?” </a:t>
            </a:r>
          </a:p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dirty="0" smtClean="0"/>
              <a:t>And </a:t>
            </a:r>
            <a:r>
              <a:rPr lang="en-US" dirty="0"/>
              <a:t>no one in heaven or on the earth or under the earth was able to open the scroll, or to look at it. </a:t>
            </a:r>
          </a:p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dirty="0" smtClean="0"/>
              <a:t>So </a:t>
            </a:r>
            <a:r>
              <a:rPr lang="en-US" dirty="0"/>
              <a:t>I wept much, because no one was found worthy to open and read the scroll, or to look at </a:t>
            </a:r>
            <a:r>
              <a:rPr lang="en-US" dirty="0" smtClean="0"/>
              <a:t>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25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5"/>
            </a:pPr>
            <a:r>
              <a:rPr lang="en-US" dirty="0" smtClean="0"/>
              <a:t>But </a:t>
            </a:r>
            <a:r>
              <a:rPr lang="en-US" dirty="0"/>
              <a:t>one of the elders said to me, </a:t>
            </a:r>
            <a:r>
              <a:rPr lang="en-US" dirty="0" smtClean="0"/>
              <a:t>“Do </a:t>
            </a:r>
            <a:r>
              <a:rPr lang="en-US" dirty="0"/>
              <a:t>not weep. Behold, the Lion of the tribe of Judah, the Root of David, has prevailed to open the scroll and to loose its seven seals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5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6"/>
            </a:pPr>
            <a:r>
              <a:rPr lang="en-US" dirty="0" smtClean="0"/>
              <a:t>And </a:t>
            </a:r>
            <a:r>
              <a:rPr lang="en-US" dirty="0"/>
              <a:t>I looked, and behold, in the midst of the throne and of the four living creatures, and in the midst of the elders, stood a Lamb as though it had been slain, having seven horns and seven eyes, which are the seven Spirits of God sent out into all the earth.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6"/>
            </a:pPr>
            <a:endParaRPr lang="en-US" sz="800" dirty="0" smtClean="0"/>
          </a:p>
          <a:p>
            <a:pPr marL="514350" indent="-514350">
              <a:buSzPct val="90000"/>
              <a:buFont typeface="+mj-lt"/>
              <a:buAutoNum type="arabicPeriod" startAt="6"/>
            </a:pPr>
            <a:r>
              <a:rPr lang="en-US" dirty="0" smtClean="0"/>
              <a:t>Then </a:t>
            </a:r>
            <a:r>
              <a:rPr lang="en-US" dirty="0"/>
              <a:t>He came and took the scroll out of the right hand of Him who sat on the throne. </a:t>
            </a:r>
          </a:p>
        </p:txBody>
      </p:sp>
    </p:spTree>
    <p:extLst>
      <p:ext uri="{BB962C8B-B14F-4D97-AF65-F5344CB8AC3E}">
        <p14:creationId xmlns:p14="http://schemas.microsoft.com/office/powerpoint/2010/main" val="400270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Now </a:t>
            </a:r>
            <a:r>
              <a:rPr lang="en-US" dirty="0"/>
              <a:t>when He had taken the scroll, the four living creatures and the twenty-four elders fell down before the Lamb, each having a harp, and golden bowls full of incense, which are the prayers of the saints.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795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dirty="0" smtClean="0"/>
              <a:t>And </a:t>
            </a:r>
            <a:r>
              <a:rPr lang="en-US" dirty="0"/>
              <a:t>they sang a new song, saying</a:t>
            </a:r>
            <a:r>
              <a:rPr lang="en-US" dirty="0" smtClean="0"/>
              <a:t>: “You </a:t>
            </a:r>
            <a:r>
              <a:rPr lang="en-US" dirty="0"/>
              <a:t>are worthy to take the scroll</a:t>
            </a:r>
            <a:r>
              <a:rPr lang="en-US" dirty="0" smtClean="0"/>
              <a:t>, and </a:t>
            </a:r>
            <a:r>
              <a:rPr lang="en-US" dirty="0"/>
              <a:t>to open its seals</a:t>
            </a:r>
            <a:r>
              <a:rPr lang="en-US" dirty="0" smtClean="0"/>
              <a:t>; for </a:t>
            </a:r>
            <a:r>
              <a:rPr lang="en-US" dirty="0"/>
              <a:t>You were slain</a:t>
            </a:r>
            <a:r>
              <a:rPr lang="en-US" dirty="0" smtClean="0"/>
              <a:t>, and </a:t>
            </a:r>
            <a:r>
              <a:rPr lang="en-US" dirty="0"/>
              <a:t>have redeemed us to God by Your </a:t>
            </a:r>
            <a:r>
              <a:rPr lang="en-US" dirty="0" smtClean="0"/>
              <a:t>blood out </a:t>
            </a:r>
            <a:r>
              <a:rPr lang="en-US" dirty="0"/>
              <a:t>of every tribe and tongue and people and nation, </a:t>
            </a:r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dirty="0" smtClean="0"/>
              <a:t>And </a:t>
            </a:r>
            <a:r>
              <a:rPr lang="en-US" dirty="0"/>
              <a:t>have made us kings and priests to our God</a:t>
            </a:r>
            <a:r>
              <a:rPr lang="en-US" dirty="0" smtClean="0"/>
              <a:t>; and </a:t>
            </a:r>
            <a:r>
              <a:rPr lang="en-US" dirty="0"/>
              <a:t>we shall reign on the earth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1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dirty="0" smtClean="0"/>
              <a:t>Then </a:t>
            </a:r>
            <a:r>
              <a:rPr lang="en-US" dirty="0"/>
              <a:t>I looked, and I heard the voice of many angels around the throne, the living creatures, and the elders; and the number of them was ten thousand times ten thousand, and thousands of thousands,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dirty="0" smtClean="0"/>
              <a:t>saying </a:t>
            </a:r>
            <a:r>
              <a:rPr lang="en-US" dirty="0"/>
              <a:t>with a loud voice</a:t>
            </a:r>
            <a:r>
              <a:rPr lang="en-US" dirty="0" smtClean="0"/>
              <a:t>: “Worthy </a:t>
            </a:r>
            <a:r>
              <a:rPr lang="en-US" dirty="0"/>
              <a:t>is the Lamb who was </a:t>
            </a:r>
            <a:r>
              <a:rPr lang="en-US" dirty="0" smtClean="0"/>
              <a:t>slain to </a:t>
            </a:r>
            <a:r>
              <a:rPr lang="en-US" dirty="0"/>
              <a:t>receive power and riches and </a:t>
            </a:r>
            <a:r>
              <a:rPr lang="en-US" dirty="0" smtClean="0"/>
              <a:t>wisdom, and </a:t>
            </a:r>
            <a:r>
              <a:rPr lang="en-US" dirty="0"/>
              <a:t>strength and honor and glory and blessing</a:t>
            </a:r>
            <a:r>
              <a:rPr lang="en-US" dirty="0" smtClean="0"/>
              <a:t>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37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five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3"/>
            </a:pPr>
            <a:r>
              <a:rPr lang="en-US" dirty="0" smtClean="0"/>
              <a:t>And </a:t>
            </a:r>
            <a:r>
              <a:rPr lang="en-US" dirty="0"/>
              <a:t>every creature which is in heaven and on the earth and under the earth and such as are in the sea, and all that are in them, I heard saying</a:t>
            </a:r>
            <a:r>
              <a:rPr lang="en-US" dirty="0" smtClean="0"/>
              <a:t>: “Blessing </a:t>
            </a:r>
            <a:r>
              <a:rPr lang="en-US" dirty="0"/>
              <a:t>and honor and glory and </a:t>
            </a:r>
            <a:r>
              <a:rPr lang="en-US" dirty="0" smtClean="0"/>
              <a:t>power be </a:t>
            </a:r>
            <a:r>
              <a:rPr lang="en-US" dirty="0"/>
              <a:t>to Him who sits on the </a:t>
            </a:r>
            <a:r>
              <a:rPr lang="en-US" dirty="0" smtClean="0"/>
              <a:t>throne, and </a:t>
            </a:r>
            <a:r>
              <a:rPr lang="en-US" dirty="0"/>
              <a:t>to the Lamb, forever and ever</a:t>
            </a:r>
            <a:r>
              <a:rPr lang="en-US" dirty="0" smtClean="0"/>
              <a:t>!”</a:t>
            </a:r>
            <a:endParaRPr lang="en-US" dirty="0"/>
          </a:p>
          <a:p>
            <a:pPr marL="514350" indent="-514350">
              <a:buSzPct val="90000"/>
              <a:buFont typeface="+mj-lt"/>
              <a:buAutoNum type="arabicPeriod" startAt="13"/>
            </a:pPr>
            <a:r>
              <a:rPr lang="en-US" dirty="0" smtClean="0"/>
              <a:t>Then </a:t>
            </a:r>
            <a:r>
              <a:rPr lang="en-US" dirty="0"/>
              <a:t>the four living creatures said, </a:t>
            </a:r>
            <a:r>
              <a:rPr lang="en-US" dirty="0" smtClean="0"/>
              <a:t>“Amen!” </a:t>
            </a:r>
            <a:r>
              <a:rPr lang="en-US" dirty="0"/>
              <a:t>And the twenty-four elders fell down and worshiped Him who lives forever and </a:t>
            </a:r>
            <a:r>
              <a:rPr lang="en-US" dirty="0" smtClean="0"/>
              <a:t>ever.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4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as we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Revelation is a book of signs and symbols. It is the Bible’s “picture book” in that the message is found in the visions. </a:t>
            </a:r>
          </a:p>
          <a:p>
            <a:pPr>
              <a:buClr>
                <a:schemeClr val="tx1"/>
              </a:buClr>
            </a:pPr>
            <a:endParaRPr lang="en-US" sz="800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Revelation was written to help Christians in the First Century who were suffering for their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954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The Vision of the Throne Room</a:t>
            </a:r>
            <a:r>
              <a:rPr lang="en-US" dirty="0" smtClean="0"/>
              <a:t>     </a:t>
            </a:r>
            <a:r>
              <a:rPr lang="en-US" sz="3600" b="1" dirty="0" smtClean="0"/>
              <a:t>Revelation 4-5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8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The Vision of the Throne Room</a:t>
            </a:r>
            <a:r>
              <a:rPr lang="en-US" dirty="0" smtClean="0"/>
              <a:t>     </a:t>
            </a:r>
            <a:r>
              <a:rPr lang="en-US" sz="3600" b="1" dirty="0" smtClean="0"/>
              <a:t>Revelation 4-5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/>
          </a:bodyPr>
          <a:lstStyle/>
          <a:p>
            <a:pPr marL="514350" indent="-514350">
              <a:buSzPct val="95000"/>
              <a:buFont typeface="+mj-lt"/>
              <a:buAutoNum type="arabicPeriod"/>
            </a:pPr>
            <a:r>
              <a:rPr lang="en-US" dirty="0" smtClean="0"/>
              <a:t>After </a:t>
            </a:r>
            <a:r>
              <a:rPr lang="en-US" dirty="0"/>
              <a:t>these things I looked, and behold, a door standing open in heaven. And the first voice which I heard was like a trumpet speaking with me, saying, </a:t>
            </a:r>
            <a:r>
              <a:rPr lang="en-US" dirty="0" smtClean="0"/>
              <a:t>“Come </a:t>
            </a:r>
            <a:r>
              <a:rPr lang="en-US" dirty="0"/>
              <a:t>up here, and I will show you things which must take place after this</a:t>
            </a:r>
            <a:r>
              <a:rPr lang="en-US" dirty="0" smtClean="0"/>
              <a:t>.” </a:t>
            </a:r>
            <a:endParaRPr lang="en-US" dirty="0"/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dirty="0" smtClean="0"/>
              <a:t>Immediately </a:t>
            </a:r>
            <a:r>
              <a:rPr lang="en-US" dirty="0"/>
              <a:t>I was in the Spirit; and behold, a throne set in heaven, and One sat on the throne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3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Throne Scenes of the Bible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Exodus 24:9-11 </a:t>
            </a:r>
            <a:r>
              <a:rPr lang="en-US" dirty="0">
                <a:solidFill>
                  <a:schemeClr val="bg1"/>
                </a:solidFill>
              </a:rPr>
              <a:t>– Moses and leaders of Israel on </a:t>
            </a:r>
            <a:r>
              <a:rPr lang="en-US" dirty="0" smtClean="0">
                <a:solidFill>
                  <a:schemeClr val="bg1"/>
                </a:solidFill>
              </a:rPr>
              <a:t>			Mt</a:t>
            </a:r>
            <a:r>
              <a:rPr lang="en-US" dirty="0">
                <a:solidFill>
                  <a:schemeClr val="bg1"/>
                </a:solidFill>
              </a:rPr>
              <a:t>. Sinai.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I Kings 22:19 </a:t>
            </a:r>
            <a:r>
              <a:rPr lang="en-US" dirty="0">
                <a:solidFill>
                  <a:schemeClr val="bg1"/>
                </a:solidFill>
              </a:rPr>
              <a:t>– the prophet </a:t>
            </a:r>
            <a:r>
              <a:rPr lang="en-US" dirty="0" err="1">
                <a:solidFill>
                  <a:schemeClr val="bg1"/>
                </a:solidFill>
              </a:rPr>
              <a:t>Micaiah</a:t>
            </a:r>
            <a:r>
              <a:rPr lang="en-US" dirty="0">
                <a:solidFill>
                  <a:schemeClr val="bg1"/>
                </a:solidFill>
              </a:rPr>
              <a:t> saw God on </a:t>
            </a:r>
            <a:r>
              <a:rPr lang="en-US" dirty="0" smtClean="0">
                <a:solidFill>
                  <a:schemeClr val="bg1"/>
                </a:solidFill>
              </a:rPr>
              <a:t>			His </a:t>
            </a:r>
            <a:r>
              <a:rPr lang="en-US" dirty="0">
                <a:solidFill>
                  <a:schemeClr val="bg1"/>
                </a:solidFill>
              </a:rPr>
              <a:t>throne.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Isaiah 6:1-3 </a:t>
            </a:r>
            <a:r>
              <a:rPr lang="en-US" dirty="0">
                <a:solidFill>
                  <a:schemeClr val="bg1"/>
                </a:solidFill>
              </a:rPr>
              <a:t>– Isaiah called to service.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Ezekiel 1:4-3:15, 10:1-22 </a:t>
            </a:r>
            <a:r>
              <a:rPr lang="en-US" dirty="0">
                <a:solidFill>
                  <a:schemeClr val="bg1"/>
                </a:solidFill>
              </a:rPr>
              <a:t>– most descriptive </a:t>
            </a:r>
            <a:r>
              <a:rPr lang="en-US" dirty="0" smtClean="0">
                <a:solidFill>
                  <a:schemeClr val="bg1"/>
                </a:solidFill>
              </a:rPr>
              <a:t>						scene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Daniel </a:t>
            </a:r>
            <a:r>
              <a:rPr lang="en-US" b="1" dirty="0" smtClean="0">
                <a:solidFill>
                  <a:schemeClr val="bg1"/>
                </a:solidFill>
              </a:rPr>
              <a:t>7:9-10 </a:t>
            </a:r>
            <a:r>
              <a:rPr lang="en-US" dirty="0" smtClean="0">
                <a:solidFill>
                  <a:schemeClr val="bg1"/>
                </a:solidFill>
              </a:rPr>
              <a:t>– God on His throne.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Acts 7:55-56 </a:t>
            </a:r>
            <a:r>
              <a:rPr lang="en-US" dirty="0">
                <a:solidFill>
                  <a:schemeClr val="bg1"/>
                </a:solidFill>
              </a:rPr>
              <a:t>– Stephen saw God and Christ </a:t>
            </a:r>
            <a:r>
              <a:rPr lang="en-US" dirty="0" smtClean="0">
                <a:solidFill>
                  <a:schemeClr val="bg1"/>
                </a:solidFill>
              </a:rPr>
              <a:t>				before </a:t>
            </a:r>
            <a:r>
              <a:rPr lang="en-US" dirty="0">
                <a:solidFill>
                  <a:schemeClr val="bg1"/>
                </a:solidFill>
              </a:rPr>
              <a:t>His death.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24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Throne Scenes of the Bible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purpose of these visions was to allow the faithful to see things from God’s perspective and to know that He was in </a:t>
            </a:r>
            <a:r>
              <a:rPr lang="en-US" dirty="0" smtClean="0">
                <a:solidFill>
                  <a:schemeClr val="bg1"/>
                </a:solidFill>
              </a:rPr>
              <a:t>control.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Despite </a:t>
            </a:r>
            <a:r>
              <a:rPr lang="en-US" dirty="0">
                <a:solidFill>
                  <a:schemeClr val="bg1"/>
                </a:solidFill>
              </a:rPr>
              <a:t>how things may have appeared from a human, physical, worldly perspective, God was </a:t>
            </a:r>
            <a:r>
              <a:rPr lang="en-US" dirty="0" smtClean="0">
                <a:solidFill>
                  <a:schemeClr val="bg1"/>
                </a:solidFill>
              </a:rPr>
              <a:t>reigning on His throne. 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last throne scene in the Bible is the most grand of </a:t>
            </a:r>
            <a:r>
              <a:rPr lang="en-US" dirty="0" smtClean="0">
                <a:solidFill>
                  <a:schemeClr val="bg1"/>
                </a:solidFill>
              </a:rPr>
              <a:t>all, combining the details </a:t>
            </a:r>
            <a:r>
              <a:rPr lang="en-US" dirty="0">
                <a:solidFill>
                  <a:schemeClr val="bg1"/>
                </a:solidFill>
              </a:rPr>
              <a:t>of all the </a:t>
            </a:r>
            <a:r>
              <a:rPr lang="en-US" dirty="0" smtClean="0">
                <a:solidFill>
                  <a:schemeClr val="bg1"/>
                </a:solidFill>
              </a:rPr>
              <a:t>other throne scenes.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90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four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dirty="0" smtClean="0"/>
              <a:t>And </a:t>
            </a:r>
            <a:r>
              <a:rPr lang="en-US" dirty="0"/>
              <a:t>He who sat there was like a jasper and a </a:t>
            </a:r>
            <a:r>
              <a:rPr lang="en-US" dirty="0" err="1"/>
              <a:t>sardius</a:t>
            </a:r>
            <a:r>
              <a:rPr lang="en-US" dirty="0"/>
              <a:t> stone in appearance; and there was a rainbow around the throne, in appearance like an emerald.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3"/>
            </a:pPr>
            <a:endParaRPr lang="en-US" sz="800" dirty="0" smtClean="0"/>
          </a:p>
          <a:p>
            <a:pPr marL="514350" indent="-514350">
              <a:buSzPct val="90000"/>
              <a:buFont typeface="+mj-lt"/>
              <a:buAutoNum type="arabicPeriod" startAt="3"/>
            </a:pPr>
            <a:r>
              <a:rPr lang="en-US" dirty="0" smtClean="0"/>
              <a:t>Around </a:t>
            </a:r>
            <a:r>
              <a:rPr lang="en-US" dirty="0"/>
              <a:t>the throne were twenty-four thrones, and on the thrones I saw twenty-four elders sitting, clothed in white robes; and they had crowns of gold on their heads. </a:t>
            </a:r>
          </a:p>
        </p:txBody>
      </p:sp>
    </p:spTree>
    <p:extLst>
      <p:ext uri="{BB962C8B-B14F-4D97-AF65-F5344CB8AC3E}">
        <p14:creationId xmlns:p14="http://schemas.microsoft.com/office/powerpoint/2010/main" val="2751968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four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5"/>
            </a:pPr>
            <a:r>
              <a:rPr lang="en-US" dirty="0" smtClean="0"/>
              <a:t>And </a:t>
            </a:r>
            <a:r>
              <a:rPr lang="en-US" dirty="0"/>
              <a:t>from the throne proceeded </a:t>
            </a:r>
            <a:r>
              <a:rPr lang="en-US" dirty="0" err="1"/>
              <a:t>lightnings</a:t>
            </a:r>
            <a:r>
              <a:rPr lang="en-US" dirty="0"/>
              <a:t>, </a:t>
            </a:r>
            <a:r>
              <a:rPr lang="en-US" dirty="0" err="1"/>
              <a:t>thunderings</a:t>
            </a:r>
            <a:r>
              <a:rPr lang="en-US" dirty="0"/>
              <a:t>, and voices. Seven lamps of fire were burning before the throne, which are the seven Spirits of God. </a:t>
            </a:r>
          </a:p>
          <a:p>
            <a:pPr marL="514350" indent="-514350">
              <a:buSzPct val="90000"/>
              <a:buFont typeface="+mj-lt"/>
              <a:buAutoNum type="arabicPeriod" startAt="5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5"/>
            </a:pPr>
            <a:r>
              <a:rPr lang="en-US" dirty="0" smtClean="0"/>
              <a:t>Before </a:t>
            </a:r>
            <a:r>
              <a:rPr lang="en-US" dirty="0"/>
              <a:t>the throne there was a sea of glass, like </a:t>
            </a:r>
            <a:r>
              <a:rPr lang="en-US" dirty="0" smtClean="0"/>
              <a:t>crystal…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7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Revelation 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chapter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four</a:t>
            </a:r>
            <a:endParaRPr lang="en-US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SzPct val="90000"/>
              <a:buFont typeface="+mj-lt"/>
              <a:buAutoNum type="arabicPeriod" startAt="6"/>
            </a:pPr>
            <a:r>
              <a:rPr lang="en-US" dirty="0" smtClean="0"/>
              <a:t>…And </a:t>
            </a:r>
            <a:r>
              <a:rPr lang="en-US" dirty="0"/>
              <a:t>in the midst of the throne, and around the throne, were four living creatures full of eyes in front and in back.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6"/>
            </a:pPr>
            <a:r>
              <a:rPr lang="en-US" dirty="0" smtClean="0"/>
              <a:t>The </a:t>
            </a:r>
            <a:r>
              <a:rPr lang="en-US" dirty="0"/>
              <a:t>first living creature was like a lion, the second living creature like a calf, the third living creature had a face like a man, and the fourth living creature was like a flying eagle.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6"/>
            </a:pPr>
            <a:r>
              <a:rPr lang="en-US" dirty="0" smtClean="0"/>
              <a:t>The </a:t>
            </a:r>
            <a:r>
              <a:rPr lang="en-US" dirty="0"/>
              <a:t>four living creatures, each having six wings, were full of eyes around and within. And they do not rest day or night, saying</a:t>
            </a:r>
            <a:r>
              <a:rPr lang="en-US" dirty="0" smtClean="0"/>
              <a:t>: “Holy</a:t>
            </a:r>
            <a:r>
              <a:rPr lang="en-US" dirty="0"/>
              <a:t>, holy, holy, </a:t>
            </a:r>
            <a:r>
              <a:rPr lang="en-US" dirty="0" smtClean="0"/>
              <a:t>Lord </a:t>
            </a:r>
            <a:r>
              <a:rPr lang="en-US" dirty="0"/>
              <a:t>God Almighty</a:t>
            </a:r>
            <a:r>
              <a:rPr lang="en-US" dirty="0" smtClean="0"/>
              <a:t>, Who </a:t>
            </a:r>
            <a:r>
              <a:rPr lang="en-US" dirty="0"/>
              <a:t>was and is and is to come</a:t>
            </a:r>
            <a:r>
              <a:rPr lang="en-US" dirty="0" smtClean="0"/>
              <a:t>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1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1136</Words>
  <Application>Microsoft Office PowerPoint</Application>
  <PresentationFormat>On-screen Show (4:3)</PresentationFormat>
  <Paragraphs>63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Technic</vt:lpstr>
      <vt:lpstr>PowerPoint Presentation</vt:lpstr>
      <vt:lpstr>Things to remember as we study:</vt:lpstr>
      <vt:lpstr>The Vision of the Throne Room     Revelation 4-5 </vt:lpstr>
      <vt:lpstr>The Vision of the Throne Room     Revelation 4-5 </vt:lpstr>
      <vt:lpstr>Throne Scenes of the Bible</vt:lpstr>
      <vt:lpstr>Throne Scenes of the Bible</vt:lpstr>
      <vt:lpstr>Revelation chapter four</vt:lpstr>
      <vt:lpstr>Revelation chapter four</vt:lpstr>
      <vt:lpstr>Revelation chapter four</vt:lpstr>
      <vt:lpstr>Revelation chapter four</vt:lpstr>
      <vt:lpstr>The Vision of the Throne Room     Revelation 4-5 </vt:lpstr>
      <vt:lpstr>Revelation chapter five</vt:lpstr>
      <vt:lpstr>Revelation chapter five</vt:lpstr>
      <vt:lpstr>Revelation chapter five</vt:lpstr>
      <vt:lpstr>Revelation chapter five</vt:lpstr>
      <vt:lpstr>Revelation chapter five</vt:lpstr>
      <vt:lpstr>Revelation chapter five</vt:lpstr>
      <vt:lpstr>Revelation chapter five</vt:lpstr>
      <vt:lpstr>Revelation chapter five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Heath</cp:lastModifiedBy>
  <cp:revision>75</cp:revision>
  <dcterms:created xsi:type="dcterms:W3CDTF">2014-03-11T21:25:55Z</dcterms:created>
  <dcterms:modified xsi:type="dcterms:W3CDTF">2014-04-23T13:07:08Z</dcterms:modified>
</cp:coreProperties>
</file>