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73" r:id="rId4"/>
    <p:sldId id="277" r:id="rId5"/>
    <p:sldId id="288" r:id="rId6"/>
    <p:sldId id="289" r:id="rId7"/>
    <p:sldId id="286" r:id="rId8"/>
    <p:sldId id="290" r:id="rId9"/>
    <p:sldId id="291" r:id="rId10"/>
    <p:sldId id="295" r:id="rId11"/>
    <p:sldId id="296" r:id="rId12"/>
    <p:sldId id="297" r:id="rId13"/>
    <p:sldId id="29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9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6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89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570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1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4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3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9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1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2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4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880DDB9-0754-4250-842E-00F50C34D0A8}" type="datetimeFigureOut">
              <a:rPr lang="en-US" smtClean="0"/>
              <a:t>3/23/2014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ndrewcorbett.net/articles/tribulation-explained/Revelation1-01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9"/>
          <a:stretch/>
        </p:blipFill>
        <p:spPr bwMode="auto">
          <a:xfrm>
            <a:off x="1340770" y="609600"/>
            <a:ext cx="6355430" cy="3422073"/>
          </a:xfrm>
          <a:prstGeom prst="rect">
            <a:avLst/>
          </a:prstGeom>
          <a:noFill/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14400" y="4649450"/>
            <a:ext cx="7315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>
                <a:solidFill>
                  <a:schemeClr val="bg1"/>
                </a:solidFill>
              </a:rPr>
              <a:t>“The Revelation of Jesus Christ, which God gave Him to show His servants - things which must shortly take place. And He sent and signified it by His angel to His servant </a:t>
            </a:r>
            <a:r>
              <a:rPr lang="en-US" sz="2200" b="1" i="1" dirty="0" smtClean="0">
                <a:solidFill>
                  <a:schemeClr val="bg1"/>
                </a:solidFill>
              </a:rPr>
              <a:t>John.”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en-US" sz="2200" b="1" dirty="0" smtClean="0">
                <a:solidFill>
                  <a:schemeClr val="bg1"/>
                </a:solidFill>
              </a:rPr>
              <a:t>Revelation 1:1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08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Counsel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 b="1" dirty="0"/>
              <a:t>Remember</a:t>
            </a:r>
          </a:p>
          <a:p>
            <a:r>
              <a:rPr lang="en-US" altLang="en-US" sz="3600" b="1" dirty="0"/>
              <a:t>Repent</a:t>
            </a:r>
          </a:p>
          <a:p>
            <a:r>
              <a:rPr lang="en-US" altLang="en-US" sz="3600" b="1" dirty="0"/>
              <a:t>Do the First </a:t>
            </a:r>
            <a:r>
              <a:rPr lang="en-US" altLang="en-US" sz="3600" b="1" dirty="0" smtClean="0"/>
              <a:t>Works</a:t>
            </a:r>
            <a:endParaRPr lang="en-US" altLang="en-US" sz="3600" b="1" dirty="0"/>
          </a:p>
          <a:p>
            <a:r>
              <a:rPr lang="en-US" altLang="en-US" sz="3600" b="1" dirty="0"/>
              <a:t>Warning </a:t>
            </a:r>
          </a:p>
          <a:p>
            <a:pPr lvl="1">
              <a:buFontTx/>
              <a:buNone/>
            </a:pPr>
            <a:r>
              <a:rPr lang="en-US" altLang="en-US" sz="3200" b="1" dirty="0"/>
              <a:t>  </a:t>
            </a:r>
            <a:r>
              <a:rPr lang="en-US" altLang="en-US" sz="3200" b="1" i="1" dirty="0"/>
              <a:t>“I will come quickly and </a:t>
            </a:r>
            <a:r>
              <a:rPr lang="en-US" altLang="en-US" sz="3200" b="1" i="1" dirty="0" smtClean="0"/>
              <a:t>remove </a:t>
            </a:r>
            <a:r>
              <a:rPr lang="en-US" altLang="en-US" sz="3200" b="1" i="1" dirty="0"/>
              <a:t>your lampstand</a:t>
            </a:r>
            <a:r>
              <a:rPr lang="en-US" altLang="en-US" sz="3200" b="1" i="1" dirty="0" smtClean="0"/>
              <a:t>” </a:t>
            </a:r>
            <a:r>
              <a:rPr lang="en-US" altLang="en-US" sz="3200" b="1" dirty="0" smtClean="0"/>
              <a:t>(v. 5)</a:t>
            </a:r>
            <a:endParaRPr lang="en-US" alt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3208300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Promise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 b="1" i="1" dirty="0" smtClean="0"/>
              <a:t>“To </a:t>
            </a:r>
            <a:r>
              <a:rPr lang="en-US" altLang="en-US" sz="3600" b="1" i="1" dirty="0"/>
              <a:t>him who </a:t>
            </a:r>
            <a:r>
              <a:rPr lang="en-US" altLang="en-US" sz="3600" b="1" i="1" dirty="0" smtClean="0"/>
              <a:t>overcomes I </a:t>
            </a:r>
            <a:r>
              <a:rPr lang="en-US" altLang="en-US" sz="3600" b="1" i="1" dirty="0"/>
              <a:t>will give to eat from the tree of life, which is in the midst of the Paradise of </a:t>
            </a:r>
            <a:r>
              <a:rPr lang="en-US" altLang="en-US" sz="3600" b="1" i="1" dirty="0" smtClean="0"/>
              <a:t>God”</a:t>
            </a:r>
            <a:r>
              <a:rPr lang="en-US" altLang="en-US" sz="3600" b="1" dirty="0" smtClean="0"/>
              <a:t> (v. 7). </a:t>
            </a:r>
          </a:p>
          <a:p>
            <a:endParaRPr lang="en-US" altLang="en-US" sz="3600" b="1" i="1" dirty="0"/>
          </a:p>
          <a:p>
            <a:r>
              <a:rPr lang="en-US" altLang="en-US" sz="3600" b="1" dirty="0" smtClean="0"/>
              <a:t>The promise of eternal life in the presence of God. </a:t>
            </a:r>
            <a:endParaRPr lang="en-US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7531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Ephesus</a:t>
            </a:r>
            <a:r>
              <a:rPr lang="en-US" dirty="0"/>
              <a:t>  </a:t>
            </a:r>
            <a:r>
              <a:rPr lang="en-US" dirty="0" smtClean="0"/>
              <a:t>   </a:t>
            </a:r>
            <a:r>
              <a:rPr lang="en-US" sz="3600" b="1" dirty="0" smtClean="0"/>
              <a:t>Revelation 2:1-7 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b="1" dirty="0"/>
              <a:t>They were faithful - but </a:t>
            </a:r>
            <a:r>
              <a:rPr lang="en-US" altLang="en-US" b="1" dirty="0" smtClean="0"/>
              <a:t>lacking.</a:t>
            </a:r>
            <a:endParaRPr lang="en-US" altLang="en-US" b="1" dirty="0"/>
          </a:p>
          <a:p>
            <a:pPr>
              <a:lnSpc>
                <a:spcPct val="90000"/>
              </a:lnSpc>
            </a:pPr>
            <a:r>
              <a:rPr lang="en-US" altLang="en-US" b="1" dirty="0"/>
              <a:t>Their outward works were not complimented by an inward love for </a:t>
            </a:r>
            <a:r>
              <a:rPr lang="en-US" altLang="en-US" b="1" dirty="0" smtClean="0"/>
              <a:t>Christ.</a:t>
            </a:r>
            <a:endParaRPr lang="en-US" altLang="en-US" b="1" dirty="0"/>
          </a:p>
          <a:p>
            <a:pPr>
              <a:lnSpc>
                <a:spcPct val="90000"/>
              </a:lnSpc>
            </a:pPr>
            <a:r>
              <a:rPr lang="en-US" altLang="en-US" b="1" dirty="0"/>
              <a:t>It is good that a church is known for their faithfulness, but they also need to be known for their </a:t>
            </a:r>
            <a:r>
              <a:rPr lang="en-US" altLang="en-US" b="1" dirty="0" smtClean="0"/>
              <a:t>love.</a:t>
            </a:r>
            <a:endParaRPr lang="en-US" altLang="en-US" b="1" dirty="0"/>
          </a:p>
          <a:p>
            <a:pPr>
              <a:lnSpc>
                <a:spcPct val="90000"/>
              </a:lnSpc>
            </a:pPr>
            <a:endParaRPr lang="en-US" altLang="en-US" sz="1100" b="1" dirty="0"/>
          </a:p>
          <a:p>
            <a:pPr>
              <a:lnSpc>
                <a:spcPct val="90000"/>
              </a:lnSpc>
            </a:pPr>
            <a:r>
              <a:rPr lang="en-US" altLang="en-US" b="1" dirty="0"/>
              <a:t>Have </a:t>
            </a:r>
            <a:r>
              <a:rPr lang="en-US" altLang="en-US" b="1" dirty="0" smtClean="0"/>
              <a:t>we </a:t>
            </a:r>
            <a:r>
              <a:rPr lang="en-US" altLang="en-US" b="1" dirty="0"/>
              <a:t>left </a:t>
            </a:r>
            <a:r>
              <a:rPr lang="en-US" altLang="en-US" b="1" dirty="0" smtClean="0"/>
              <a:t>our first </a:t>
            </a:r>
            <a:r>
              <a:rPr lang="en-US" altLang="en-US" b="1" dirty="0"/>
              <a:t>love</a:t>
            </a:r>
            <a:r>
              <a:rPr lang="en-US" altLang="en-US" b="1" dirty="0" smtClean="0"/>
              <a:t>?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115835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Things to remember as we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/>
              <a:t>Revelation is a book of signs and symbols. It is the Bible’s “picture book” in that the message is found in the visions. </a:t>
            </a:r>
          </a:p>
          <a:p>
            <a:pPr>
              <a:buClr>
                <a:schemeClr val="tx1"/>
              </a:buClr>
            </a:pPr>
            <a:endParaRPr lang="en-US" sz="800" dirty="0" smtClean="0"/>
          </a:p>
          <a:p>
            <a:pPr>
              <a:buClr>
                <a:schemeClr val="tx1"/>
              </a:buClr>
            </a:pPr>
            <a:r>
              <a:rPr lang="en-US" dirty="0" smtClean="0"/>
              <a:t>Revelation was written to help Christians in the First Century who were suffering for their faith.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86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Ephesus</a:t>
            </a:r>
            <a:r>
              <a:rPr lang="en-US" dirty="0"/>
              <a:t>  </a:t>
            </a:r>
            <a:r>
              <a:rPr lang="en-US" dirty="0" smtClean="0"/>
              <a:t>   </a:t>
            </a:r>
            <a:r>
              <a:rPr lang="en-US" sz="3600" b="1" dirty="0" smtClean="0"/>
              <a:t>Revelation 2:1-7 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58950"/>
            <a:ext cx="6566765" cy="4489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78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City of Ephesus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lnSpcReduction="10000"/>
          </a:bodyPr>
          <a:lstStyle/>
          <a:p>
            <a:r>
              <a:rPr lang="en-US" altLang="en-US" b="1" dirty="0">
                <a:solidFill>
                  <a:schemeClr val="bg1"/>
                </a:solidFill>
              </a:rPr>
              <a:t>Pop. 250,000</a:t>
            </a:r>
          </a:p>
          <a:p>
            <a:r>
              <a:rPr lang="en-US" altLang="en-US" b="1" dirty="0">
                <a:solidFill>
                  <a:schemeClr val="bg1"/>
                </a:solidFill>
              </a:rPr>
              <a:t>Asia Minor’s most </a:t>
            </a:r>
            <a:r>
              <a:rPr lang="en-US" altLang="en-US" b="1" dirty="0" smtClean="0">
                <a:solidFill>
                  <a:schemeClr val="bg1"/>
                </a:solidFill>
              </a:rPr>
              <a:t>important </a:t>
            </a:r>
            <a:r>
              <a:rPr lang="en-US" altLang="en-US" b="1" dirty="0">
                <a:solidFill>
                  <a:schemeClr val="bg1"/>
                </a:solidFill>
              </a:rPr>
              <a:t>seaport</a:t>
            </a:r>
          </a:p>
          <a:p>
            <a:r>
              <a:rPr lang="en-US" altLang="en-US" b="1" dirty="0">
                <a:solidFill>
                  <a:schemeClr val="bg1"/>
                </a:solidFill>
              </a:rPr>
              <a:t>Three trade routes </a:t>
            </a:r>
            <a:r>
              <a:rPr lang="en-US" altLang="en-US" b="1" dirty="0" smtClean="0">
                <a:solidFill>
                  <a:schemeClr val="bg1"/>
                </a:solidFill>
              </a:rPr>
              <a:t>converged on the city</a:t>
            </a:r>
            <a:endParaRPr lang="en-US" altLang="en-US" b="1" dirty="0">
              <a:solidFill>
                <a:schemeClr val="bg1"/>
              </a:solidFill>
            </a:endParaRPr>
          </a:p>
          <a:p>
            <a:r>
              <a:rPr lang="en-US" altLang="en-US" b="1" dirty="0">
                <a:solidFill>
                  <a:schemeClr val="bg1"/>
                </a:solidFill>
              </a:rPr>
              <a:t>“Supreme Metropolis of Asia”</a:t>
            </a:r>
          </a:p>
          <a:p>
            <a:r>
              <a:rPr lang="en-US" altLang="en-US" b="1" dirty="0">
                <a:solidFill>
                  <a:schemeClr val="bg1"/>
                </a:solidFill>
              </a:rPr>
              <a:t>A free city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2" descr="http://upload.wikimedia.org/wikipedia/commons/thumb/d/d0/Seven_churches_of_asia.svg/623px-Seven_churches_of_asia.svg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60"/>
          <a:stretch/>
        </p:blipFill>
        <p:spPr bwMode="auto">
          <a:xfrm>
            <a:off x="4514850" y="1676400"/>
            <a:ext cx="4171950" cy="481012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24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A Privileged Church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chemeClr val="bg1"/>
                </a:solidFill>
              </a:rPr>
              <a:t>Paul spent over three years in </a:t>
            </a:r>
            <a:r>
              <a:rPr lang="en-US" altLang="en-US" b="1" dirty="0" smtClean="0">
                <a:solidFill>
                  <a:schemeClr val="bg1"/>
                </a:solidFill>
              </a:rPr>
              <a:t>Ephesus.</a:t>
            </a:r>
            <a:endParaRPr lang="en-US" altLang="en-US" b="1" dirty="0">
              <a:solidFill>
                <a:schemeClr val="bg1"/>
              </a:solidFill>
            </a:endParaRPr>
          </a:p>
          <a:p>
            <a:r>
              <a:rPr lang="en-US" altLang="en-US" b="1" dirty="0">
                <a:solidFill>
                  <a:schemeClr val="bg1"/>
                </a:solidFill>
              </a:rPr>
              <a:t>From Ephesus, the gospel was </a:t>
            </a:r>
            <a:r>
              <a:rPr lang="en-US" altLang="en-US" b="1" dirty="0" smtClean="0">
                <a:solidFill>
                  <a:schemeClr val="bg1"/>
                </a:solidFill>
              </a:rPr>
              <a:t>spread throughout </a:t>
            </a:r>
            <a:r>
              <a:rPr lang="en-US" altLang="en-US" b="1" dirty="0">
                <a:solidFill>
                  <a:schemeClr val="bg1"/>
                </a:solidFill>
              </a:rPr>
              <a:t>all Asia </a:t>
            </a:r>
            <a:r>
              <a:rPr lang="en-US" altLang="en-US" b="1" dirty="0" smtClean="0">
                <a:solidFill>
                  <a:schemeClr val="bg1"/>
                </a:solidFill>
              </a:rPr>
              <a:t>Minor.</a:t>
            </a:r>
            <a:endParaRPr lang="en-US" altLang="en-US" b="1" dirty="0">
              <a:solidFill>
                <a:schemeClr val="bg1"/>
              </a:solidFill>
            </a:endParaRPr>
          </a:p>
          <a:p>
            <a:r>
              <a:rPr lang="en-US" altLang="en-US" b="1" dirty="0">
                <a:solidFill>
                  <a:schemeClr val="bg1"/>
                </a:solidFill>
              </a:rPr>
              <a:t>Paul warned the Ephesian </a:t>
            </a:r>
            <a:r>
              <a:rPr lang="en-US" altLang="en-US" b="1" dirty="0" smtClean="0">
                <a:solidFill>
                  <a:schemeClr val="bg1"/>
                </a:solidFill>
              </a:rPr>
              <a:t>elders.</a:t>
            </a:r>
            <a:endParaRPr lang="en-US" altLang="en-US" b="1" dirty="0">
              <a:solidFill>
                <a:schemeClr val="bg1"/>
              </a:solidFill>
            </a:endParaRPr>
          </a:p>
          <a:p>
            <a:r>
              <a:rPr lang="en-US" altLang="en-US" b="1" dirty="0">
                <a:solidFill>
                  <a:schemeClr val="bg1"/>
                </a:solidFill>
              </a:rPr>
              <a:t>Timothy was left </a:t>
            </a:r>
            <a:r>
              <a:rPr lang="en-US" altLang="en-US" b="1" dirty="0" smtClean="0">
                <a:solidFill>
                  <a:schemeClr val="bg1"/>
                </a:solidFill>
              </a:rPr>
              <a:t>there to serve as an evangelist.</a:t>
            </a:r>
            <a:endParaRPr lang="en-US" altLang="en-US" b="1" dirty="0">
              <a:solidFill>
                <a:schemeClr val="bg1"/>
              </a:solidFill>
            </a:endParaRPr>
          </a:p>
          <a:p>
            <a:r>
              <a:rPr lang="en-US" altLang="en-US" b="1" dirty="0">
                <a:solidFill>
                  <a:schemeClr val="bg1"/>
                </a:solidFill>
              </a:rPr>
              <a:t>John lived </a:t>
            </a:r>
            <a:r>
              <a:rPr lang="en-US" altLang="en-US" b="1" dirty="0" smtClean="0">
                <a:solidFill>
                  <a:schemeClr val="bg1"/>
                </a:solidFill>
              </a:rPr>
              <a:t>there in the latter years of his life.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07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/>
              <a:t>Letters to the Seven Churches    Follow a Pattern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Identification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Commendation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Complaint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Counsel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i="1" dirty="0" smtClean="0"/>
              <a:t>Promise</a:t>
            </a:r>
            <a:endParaRPr lang="en-US" sz="3600" b="1" i="1" dirty="0"/>
          </a:p>
        </p:txBody>
      </p:sp>
      <p:pic>
        <p:nvPicPr>
          <p:cNvPr id="4" name="Picture 4" descr="MCj023407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14600"/>
            <a:ext cx="27813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951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Identification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i="1" dirty="0" smtClean="0"/>
              <a:t>“He </a:t>
            </a:r>
            <a:r>
              <a:rPr lang="en-US" altLang="en-US" b="1" i="1" dirty="0"/>
              <a:t>who holds the seven stars in His right </a:t>
            </a:r>
            <a:r>
              <a:rPr lang="en-US" altLang="en-US" b="1" i="1" dirty="0" smtClean="0"/>
              <a:t>hand, who </a:t>
            </a:r>
            <a:r>
              <a:rPr lang="en-US" altLang="en-US" b="1" i="1" dirty="0"/>
              <a:t>walks in the midst of the seven golden </a:t>
            </a:r>
            <a:r>
              <a:rPr lang="en-US" altLang="en-US" b="1" i="1" dirty="0" smtClean="0"/>
              <a:t>lampstands” </a:t>
            </a:r>
            <a:r>
              <a:rPr lang="en-US" altLang="en-US" b="1" dirty="0" smtClean="0"/>
              <a:t>(v. </a:t>
            </a:r>
            <a:r>
              <a:rPr lang="en-US" altLang="en-US" b="1" smtClean="0"/>
              <a:t>1).</a:t>
            </a:r>
            <a:endParaRPr lang="en-US" altLang="en-US" b="1" i="1" dirty="0"/>
          </a:p>
          <a:p>
            <a:endParaRPr lang="en-US" altLang="en-US" sz="900" b="1" i="1" dirty="0" smtClean="0"/>
          </a:p>
          <a:p>
            <a:endParaRPr lang="en-US" altLang="en-US" sz="900" b="1" i="1" dirty="0"/>
          </a:p>
          <a:p>
            <a:endParaRPr lang="en-US" altLang="en-US" sz="900" b="1" i="1" dirty="0"/>
          </a:p>
          <a:p>
            <a:r>
              <a:rPr lang="en-US" altLang="en-US" b="1" dirty="0"/>
              <a:t>Stresses the Lord’s firsthand knowledge, </a:t>
            </a:r>
            <a:r>
              <a:rPr lang="en-US" altLang="en-US" b="1" dirty="0" smtClean="0"/>
              <a:t>awareness, </a:t>
            </a:r>
            <a:r>
              <a:rPr lang="en-US" altLang="en-US" b="1" dirty="0"/>
              <a:t>and concern for the church</a:t>
            </a:r>
            <a:r>
              <a:rPr lang="en-US" altLang="en-US" b="1" dirty="0" smtClean="0"/>
              <a:t>.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70560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Commendation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They Worked and </a:t>
            </a:r>
            <a:r>
              <a:rPr lang="en-US" altLang="en-US" b="1" dirty="0" smtClean="0"/>
              <a:t>Labored (v. 2)</a:t>
            </a:r>
            <a:endParaRPr lang="en-US" altLang="en-US" b="1" dirty="0"/>
          </a:p>
          <a:p>
            <a:r>
              <a:rPr lang="en-US" altLang="en-US" b="1" dirty="0"/>
              <a:t>They Could Not Bear Evil </a:t>
            </a:r>
            <a:r>
              <a:rPr lang="en-US" altLang="en-US" b="1" dirty="0" smtClean="0"/>
              <a:t>Men (v. 2)</a:t>
            </a:r>
            <a:endParaRPr lang="en-US" altLang="en-US" b="1" dirty="0"/>
          </a:p>
          <a:p>
            <a:r>
              <a:rPr lang="en-US" altLang="en-US" b="1" dirty="0"/>
              <a:t>They Hated the Deeds of the </a:t>
            </a:r>
            <a:r>
              <a:rPr lang="en-US" altLang="en-US" b="1" dirty="0" err="1" smtClean="0"/>
              <a:t>Nicolatians</a:t>
            </a:r>
            <a:r>
              <a:rPr lang="en-US" altLang="en-US" b="1" dirty="0" smtClean="0"/>
              <a:t> (v. 6)</a:t>
            </a:r>
            <a:endParaRPr lang="en-US" altLang="en-US" b="1" dirty="0"/>
          </a:p>
          <a:p>
            <a:r>
              <a:rPr lang="en-US" altLang="en-US" b="1" dirty="0"/>
              <a:t>They Persevered in the Work and Had Not Grown </a:t>
            </a:r>
            <a:r>
              <a:rPr lang="en-US" altLang="en-US" b="1" dirty="0" smtClean="0"/>
              <a:t>Weary (v. 3)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401445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Complaint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i="1" dirty="0" smtClean="0"/>
              <a:t>“</a:t>
            </a:r>
            <a:r>
              <a:rPr lang="en-US" altLang="en-US" b="1" i="1" dirty="0"/>
              <a:t>Nevertheless I have this against you, that you have left your first </a:t>
            </a:r>
            <a:r>
              <a:rPr lang="en-US" altLang="en-US" b="1" i="1" dirty="0" smtClean="0"/>
              <a:t>love” </a:t>
            </a:r>
            <a:r>
              <a:rPr lang="en-US" altLang="en-US" b="1" dirty="0" smtClean="0"/>
              <a:t>(v. 4). </a:t>
            </a:r>
          </a:p>
          <a:p>
            <a:endParaRPr lang="en-US" altLang="en-US" b="1" dirty="0"/>
          </a:p>
          <a:p>
            <a:r>
              <a:rPr lang="en-US" altLang="en-US" b="1" dirty="0" smtClean="0"/>
              <a:t>The Honeymoon was over.</a:t>
            </a:r>
          </a:p>
          <a:p>
            <a:r>
              <a:rPr lang="en-US" altLang="en-US" b="1" dirty="0" smtClean="0"/>
              <a:t>They lacked the zeal and faith of the previous generation of the church.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223669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437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Technic</vt:lpstr>
      <vt:lpstr>PowerPoint Presentation</vt:lpstr>
      <vt:lpstr>Things to remember as we study:</vt:lpstr>
      <vt:lpstr>Ephesus     Revelation 2:1-7 </vt:lpstr>
      <vt:lpstr>The City of Ephesus</vt:lpstr>
      <vt:lpstr>A Privileged Church</vt:lpstr>
      <vt:lpstr>Letters to the Seven Churches    Follow a Pattern</vt:lpstr>
      <vt:lpstr>Identification</vt:lpstr>
      <vt:lpstr>Commendation</vt:lpstr>
      <vt:lpstr>Complaint</vt:lpstr>
      <vt:lpstr>Counsel</vt:lpstr>
      <vt:lpstr>Promise</vt:lpstr>
      <vt:lpstr>Ephesus     Revelation 2:1-7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Intro</dc:title>
  <dc:creator>Heath</dc:creator>
  <cp:lastModifiedBy>Guest</cp:lastModifiedBy>
  <cp:revision>36</cp:revision>
  <dcterms:created xsi:type="dcterms:W3CDTF">2014-03-11T21:25:55Z</dcterms:created>
  <dcterms:modified xsi:type="dcterms:W3CDTF">2014-03-23T21:40:55Z</dcterms:modified>
</cp:coreProperties>
</file>