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73" r:id="rId4"/>
    <p:sldId id="277" r:id="rId5"/>
    <p:sldId id="278" r:id="rId6"/>
    <p:sldId id="280" r:id="rId7"/>
    <p:sldId id="279" r:id="rId8"/>
    <p:sldId id="281" r:id="rId9"/>
    <p:sldId id="282" r:id="rId10"/>
    <p:sldId id="284"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80DDB9-0754-4250-842E-00F50C34D0A8}" type="datetimeFigureOut">
              <a:rPr lang="en-US" smtClean="0"/>
              <a:t>3/19/2014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3/19/2014</a:t>
            </a:fld>
            <a:endParaRPr lang="en-US"/>
          </a:p>
        </p:txBody>
      </p:sp>
      <p:sp>
        <p:nvSpPr>
          <p:cNvPr id="8" name="Slide Number Placeholder 7"/>
          <p:cNvSpPr>
            <a:spLocks noGrp="1"/>
          </p:cNvSpPr>
          <p:nvPr>
            <p:ph type="sldNum" sz="quarter" idx="11"/>
          </p:nvPr>
        </p:nvSpPr>
        <p:spPr/>
        <p:txBody>
          <a:bodyPr/>
          <a:lstStyle/>
          <a:p>
            <a:fld id="{00FC8478-EC7A-4180-81F8-D8694425B9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00FC8478-EC7A-4180-81F8-D8694425B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3/19/2014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3/19/2014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3/19/2014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880DDB9-0754-4250-842E-00F50C34D0A8}" type="datetimeFigureOut">
              <a:rPr lang="en-US" smtClean="0"/>
              <a:t>3/19/2014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0FC8478-EC7A-4180-81F8-D8694425B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chemeClr val="tx2">
                    <a:lumMod val="60000"/>
                    <a:lumOff val="40000"/>
                  </a:schemeClr>
                </a:solidFill>
              </a:rPr>
              <a:t>Revelation chapter one</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9"/>
            </a:pPr>
            <a:r>
              <a:rPr lang="en-US" dirty="0" smtClean="0"/>
              <a:t>Write </a:t>
            </a:r>
            <a:r>
              <a:rPr lang="en-US" dirty="0"/>
              <a:t>the things which you have seen, and the things which are, and the things which will take place after this.  </a:t>
            </a:r>
            <a:endParaRPr lang="en-US" dirty="0" smtClean="0"/>
          </a:p>
          <a:p>
            <a:pPr marL="514350" indent="-514350">
              <a:buSzPct val="90000"/>
              <a:buFont typeface="+mj-lt"/>
              <a:buAutoNum type="arabicPeriod" startAt="19"/>
            </a:pPr>
            <a:endParaRPr lang="en-US" sz="800" dirty="0" smtClean="0"/>
          </a:p>
          <a:p>
            <a:pPr marL="514350" indent="-514350">
              <a:buSzPct val="90000"/>
              <a:buFont typeface="+mj-lt"/>
              <a:buAutoNum type="arabicPeriod" startAt="19"/>
            </a:pPr>
            <a:r>
              <a:rPr lang="en-US" dirty="0" smtClean="0"/>
              <a:t>The </a:t>
            </a:r>
            <a:r>
              <a:rPr lang="en-US" dirty="0"/>
              <a:t>mystery of the seven stars which you saw in My right hand, and the seven golden lampstands: The seven stars are the angels of the seven churches, and the seven lampstands which you saw are the seven churches. </a:t>
            </a:r>
          </a:p>
        </p:txBody>
      </p:sp>
    </p:spTree>
    <p:extLst>
      <p:ext uri="{BB962C8B-B14F-4D97-AF65-F5344CB8AC3E}">
        <p14:creationId xmlns:p14="http://schemas.microsoft.com/office/powerpoint/2010/main" val="292645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as we study:</a:t>
            </a:r>
            <a:endParaRPr lang="en-US" dirty="0"/>
          </a:p>
        </p:txBody>
      </p:sp>
      <p:sp>
        <p:nvSpPr>
          <p:cNvPr id="3" name="Content Placeholder 2"/>
          <p:cNvSpPr>
            <a:spLocks noGrp="1"/>
          </p:cNvSpPr>
          <p:nvPr>
            <p:ph idx="1"/>
          </p:nvPr>
        </p:nvSpPr>
        <p:spPr/>
        <p:txBody>
          <a:bodyPr/>
          <a:lstStyle/>
          <a:p>
            <a:pPr>
              <a:buClr>
                <a:schemeClr val="tx1"/>
              </a:buClr>
            </a:pPr>
            <a:r>
              <a:rPr lang="en-US" dirty="0" smtClean="0"/>
              <a:t>Revelation is a book of signs and symbols. It is the Bible’s “picture book” in that the message is found in the visions. </a:t>
            </a:r>
          </a:p>
          <a:p>
            <a:pPr>
              <a:buClr>
                <a:schemeClr val="tx1"/>
              </a:buClr>
            </a:pPr>
            <a:endParaRPr lang="en-US" sz="800" dirty="0" smtClean="0"/>
          </a:p>
          <a:p>
            <a:pPr>
              <a:buClr>
                <a:schemeClr val="tx1"/>
              </a:buClr>
            </a:pPr>
            <a:r>
              <a:rPr lang="en-US" dirty="0" smtClean="0"/>
              <a:t>Revelation was written to help Christians in the First Century who were suffering for their faith. </a:t>
            </a:r>
            <a:endParaRPr lang="en-US" dirty="0"/>
          </a:p>
        </p:txBody>
      </p:sp>
    </p:spTree>
    <p:extLst>
      <p:ext uri="{BB962C8B-B14F-4D97-AF65-F5344CB8AC3E}">
        <p14:creationId xmlns:p14="http://schemas.microsoft.com/office/powerpoint/2010/main" val="238886511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chemeClr val="tx2">
                    <a:lumMod val="60000"/>
                    <a:lumOff val="40000"/>
                  </a:schemeClr>
                </a:solidFill>
              </a:rPr>
              <a:t>Revelation chapter one</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9"/>
            </a:pPr>
            <a:r>
              <a:rPr lang="en-US" dirty="0" smtClean="0"/>
              <a:t>I</a:t>
            </a:r>
            <a:r>
              <a:rPr lang="en-US" dirty="0"/>
              <a:t>, John, both your brother and companion in the tribulation and kingdom and patience of Jesus Christ, was on the island that is called Patmos for the word of God and for the testimony of Jesus Christ. </a:t>
            </a:r>
            <a:endParaRPr lang="en-US" dirty="0" smtClean="0"/>
          </a:p>
          <a:p>
            <a:pPr marL="514350" indent="-514350">
              <a:buSzPct val="90000"/>
              <a:buFont typeface="+mj-lt"/>
              <a:buAutoNum type="arabicPeriod" startAt="9"/>
            </a:pPr>
            <a:r>
              <a:rPr lang="en-US" dirty="0" smtClean="0"/>
              <a:t>I </a:t>
            </a:r>
            <a:r>
              <a:rPr lang="en-US" dirty="0"/>
              <a:t>was in the Spirit on the </a:t>
            </a:r>
            <a:r>
              <a:rPr lang="en-US" dirty="0" smtClean="0"/>
              <a:t>Lord’s </a:t>
            </a:r>
            <a:r>
              <a:rPr lang="en-US" dirty="0"/>
              <a:t>Day, and I heard behind me a loud voice, as of a trumpet, </a:t>
            </a:r>
            <a:endParaRPr lang="en-US" dirty="0" smtClean="0"/>
          </a:p>
          <a:p>
            <a:pPr marL="514350" indent="-514350">
              <a:buSzPct val="90000"/>
              <a:buFont typeface="+mj-lt"/>
              <a:buAutoNum type="arabicPeriod" startAt="9"/>
            </a:pPr>
            <a:r>
              <a:rPr lang="en-US" dirty="0" smtClean="0"/>
              <a:t>saying</a:t>
            </a:r>
            <a:r>
              <a:rPr lang="en-US" dirty="0"/>
              <a:t>,  </a:t>
            </a:r>
            <a:r>
              <a:rPr lang="en-US" dirty="0" smtClean="0"/>
              <a:t>“I </a:t>
            </a:r>
            <a:r>
              <a:rPr lang="en-US" dirty="0"/>
              <a:t>am the Alpha and the Omega, the First and the </a:t>
            </a:r>
            <a:r>
              <a:rPr lang="en-US" dirty="0" smtClean="0"/>
              <a:t>Last…”</a:t>
            </a:r>
            <a:endParaRPr lang="en-US" dirty="0"/>
          </a:p>
        </p:txBody>
      </p:sp>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chemeClr val="tx2">
                    <a:lumMod val="60000"/>
                    <a:lumOff val="40000"/>
                  </a:schemeClr>
                </a:solidFill>
              </a:rPr>
              <a:t>Revelation chapter one</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a:xfrm>
            <a:off x="457200" y="1600200"/>
            <a:ext cx="3962400" cy="4876800"/>
          </a:xfrm>
        </p:spPr>
        <p:txBody>
          <a:bodyPr>
            <a:normAutofit fontScale="92500"/>
          </a:bodyPr>
          <a:lstStyle/>
          <a:p>
            <a:pPr marL="514350" indent="-514350">
              <a:buSzPct val="90000"/>
              <a:buFont typeface="+mj-lt"/>
              <a:buAutoNum type="arabicPeriod" startAt="11"/>
            </a:pPr>
            <a:r>
              <a:rPr lang="en-US" dirty="0" smtClean="0"/>
              <a:t>…and</a:t>
            </a:r>
            <a:r>
              <a:rPr lang="en-US" dirty="0"/>
              <a:t>, </a:t>
            </a:r>
            <a:r>
              <a:rPr lang="en-US" dirty="0" smtClean="0"/>
              <a:t>“What </a:t>
            </a:r>
            <a:r>
              <a:rPr lang="en-US" dirty="0"/>
              <a:t>you see, write in a book and send it to the seven churches which are in Asia: to Ephesus, to Smyrna, to </a:t>
            </a:r>
            <a:r>
              <a:rPr lang="en-US" dirty="0" err="1"/>
              <a:t>Pergamos</a:t>
            </a:r>
            <a:r>
              <a:rPr lang="en-US" dirty="0"/>
              <a:t>, to Thyatira, to Sardis, to Philadelphia, and to Laodicea</a:t>
            </a:r>
            <a:r>
              <a:rPr lang="en-US" dirty="0" smtClean="0"/>
              <a:t>.”</a:t>
            </a:r>
            <a:endParaRPr lang="en-US" dirty="0"/>
          </a:p>
        </p:txBody>
      </p:sp>
      <p:pic>
        <p:nvPicPr>
          <p:cNvPr id="1026" name="Picture 2" descr="http://upload.wikimedia.org/wikipedia/commons/thumb/d/d0/Seven_churches_of_asia.svg/623px-Seven_churches_of_asia.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4850" y="304800"/>
            <a:ext cx="4171950" cy="633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Glorified Christ    </a:t>
            </a:r>
            <a:r>
              <a:rPr lang="en-US" dirty="0" smtClean="0"/>
              <a:t>vs. 10-16</a:t>
            </a:r>
            <a:endParaRPr lang="en-US" dirty="0"/>
          </a:p>
        </p:txBody>
      </p:sp>
      <p:sp>
        <p:nvSpPr>
          <p:cNvPr id="3" name="Content Placeholder 2"/>
          <p:cNvSpPr>
            <a:spLocks noGrp="1"/>
          </p:cNvSpPr>
          <p:nvPr>
            <p:ph idx="1"/>
          </p:nvPr>
        </p:nvSpPr>
        <p:spPr>
          <a:xfrm>
            <a:off x="457200" y="1524000"/>
            <a:ext cx="8229600" cy="4876800"/>
          </a:xfrm>
        </p:spPr>
        <p:txBody>
          <a:bodyPr>
            <a:normAutofit/>
          </a:bodyPr>
          <a:lstStyle/>
          <a:p>
            <a:r>
              <a:rPr lang="en-US" dirty="0" smtClean="0"/>
              <a:t>Loud voice as of a trumpet</a:t>
            </a:r>
            <a:endParaRPr lang="en-US" dirty="0"/>
          </a:p>
          <a:p>
            <a:pPr lvl="1"/>
            <a:r>
              <a:rPr lang="en-US" dirty="0" smtClean="0">
                <a:solidFill>
                  <a:srgbClr val="002060"/>
                </a:solidFill>
              </a:rPr>
              <a:t>authority, strength, demanding attention</a:t>
            </a:r>
            <a:endParaRPr lang="en-US" dirty="0">
              <a:solidFill>
                <a:srgbClr val="002060"/>
              </a:solidFill>
            </a:endParaRPr>
          </a:p>
          <a:p>
            <a:r>
              <a:rPr lang="en-US" dirty="0" smtClean="0"/>
              <a:t>Seven golden lampstands</a:t>
            </a:r>
          </a:p>
          <a:p>
            <a:pPr lvl="1"/>
            <a:r>
              <a:rPr lang="en-US" dirty="0" smtClean="0">
                <a:solidFill>
                  <a:srgbClr val="002060"/>
                </a:solidFill>
              </a:rPr>
              <a:t>the churches (v. 20)</a:t>
            </a:r>
          </a:p>
          <a:p>
            <a:r>
              <a:rPr lang="en-US" dirty="0" smtClean="0"/>
              <a:t>In the midst one like the Son of Man</a:t>
            </a:r>
          </a:p>
          <a:p>
            <a:pPr lvl="1"/>
            <a:r>
              <a:rPr lang="en-US" dirty="0" smtClean="0">
                <a:solidFill>
                  <a:srgbClr val="002060"/>
                </a:solidFill>
              </a:rPr>
              <a:t>Jesus knows what is happening in and to these churches</a:t>
            </a:r>
          </a:p>
        </p:txBody>
      </p:sp>
    </p:spTree>
    <p:extLst>
      <p:ext uri="{BB962C8B-B14F-4D97-AF65-F5344CB8AC3E}">
        <p14:creationId xmlns:p14="http://schemas.microsoft.com/office/powerpoint/2010/main" val="299925782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Glorified Christ    </a:t>
            </a:r>
            <a:r>
              <a:rPr lang="en-US" dirty="0" smtClean="0"/>
              <a:t>vs. 10-16</a:t>
            </a:r>
            <a:endParaRPr lang="en-US" dirty="0"/>
          </a:p>
        </p:txBody>
      </p:sp>
      <p:sp>
        <p:nvSpPr>
          <p:cNvPr id="3" name="Content Placeholder 2"/>
          <p:cNvSpPr>
            <a:spLocks noGrp="1"/>
          </p:cNvSpPr>
          <p:nvPr>
            <p:ph idx="1"/>
          </p:nvPr>
        </p:nvSpPr>
        <p:spPr>
          <a:xfrm>
            <a:off x="457200" y="1524000"/>
            <a:ext cx="8229600" cy="4876800"/>
          </a:xfrm>
        </p:spPr>
        <p:txBody>
          <a:bodyPr>
            <a:normAutofit/>
          </a:bodyPr>
          <a:lstStyle/>
          <a:p>
            <a:r>
              <a:rPr lang="en-US" dirty="0" smtClean="0"/>
              <a:t>Garment down to the feet</a:t>
            </a:r>
          </a:p>
          <a:p>
            <a:pPr lvl="1"/>
            <a:r>
              <a:rPr lang="en-US" dirty="0" smtClean="0">
                <a:solidFill>
                  <a:srgbClr val="002060"/>
                </a:solidFill>
              </a:rPr>
              <a:t>priestly garment</a:t>
            </a:r>
          </a:p>
          <a:p>
            <a:r>
              <a:rPr lang="en-US" dirty="0" smtClean="0"/>
              <a:t>Girded with a golden band</a:t>
            </a:r>
          </a:p>
          <a:p>
            <a:pPr lvl="1"/>
            <a:r>
              <a:rPr lang="en-US" dirty="0" smtClean="0">
                <a:solidFill>
                  <a:srgbClr val="002060"/>
                </a:solidFill>
              </a:rPr>
              <a:t>one of a high and royal rank</a:t>
            </a:r>
          </a:p>
          <a:p>
            <a:r>
              <a:rPr lang="en-US" dirty="0" smtClean="0"/>
              <a:t>Head and hair white like wool and snow</a:t>
            </a:r>
            <a:endParaRPr lang="en-US" dirty="0"/>
          </a:p>
          <a:p>
            <a:pPr lvl="1"/>
            <a:r>
              <a:rPr lang="en-US" dirty="0" smtClean="0">
                <a:solidFill>
                  <a:srgbClr val="002060"/>
                </a:solidFill>
              </a:rPr>
              <a:t>holiness of Christ</a:t>
            </a:r>
            <a:endParaRPr lang="en-US" dirty="0">
              <a:solidFill>
                <a:srgbClr val="002060"/>
              </a:solidFill>
            </a:endParaRPr>
          </a:p>
          <a:p>
            <a:r>
              <a:rPr lang="en-US" dirty="0" smtClean="0"/>
              <a:t>Eyes like a flame of fire</a:t>
            </a:r>
            <a:endParaRPr lang="en-US" dirty="0"/>
          </a:p>
          <a:p>
            <a:pPr lvl="1"/>
            <a:r>
              <a:rPr lang="en-US" dirty="0" smtClean="0">
                <a:solidFill>
                  <a:srgbClr val="002060"/>
                </a:solidFill>
              </a:rPr>
              <a:t>bright, sharp, penetrating, the all-seeing power of Christ</a:t>
            </a:r>
            <a:endParaRPr lang="en-US" dirty="0">
              <a:solidFill>
                <a:srgbClr val="002060"/>
              </a:solidFill>
            </a:endParaRPr>
          </a:p>
        </p:txBody>
      </p:sp>
    </p:spTree>
    <p:extLst>
      <p:ext uri="{BB962C8B-B14F-4D97-AF65-F5344CB8AC3E}">
        <p14:creationId xmlns:p14="http://schemas.microsoft.com/office/powerpoint/2010/main" val="3918152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Glorified Christ    </a:t>
            </a:r>
            <a:r>
              <a:rPr lang="en-US" dirty="0" smtClean="0"/>
              <a:t>vs. 10-16</a:t>
            </a:r>
            <a:endParaRPr lang="en-US" dirty="0"/>
          </a:p>
        </p:txBody>
      </p:sp>
      <p:sp>
        <p:nvSpPr>
          <p:cNvPr id="3" name="Content Placeholder 2"/>
          <p:cNvSpPr>
            <a:spLocks noGrp="1"/>
          </p:cNvSpPr>
          <p:nvPr>
            <p:ph idx="1"/>
          </p:nvPr>
        </p:nvSpPr>
        <p:spPr>
          <a:xfrm>
            <a:off x="457200" y="1524000"/>
            <a:ext cx="8229600" cy="4876800"/>
          </a:xfrm>
        </p:spPr>
        <p:txBody>
          <a:bodyPr>
            <a:normAutofit/>
          </a:bodyPr>
          <a:lstStyle/>
          <a:p>
            <a:r>
              <a:rPr lang="en-US" dirty="0" smtClean="0"/>
              <a:t>Feet like brass, bronze refined in furnace</a:t>
            </a:r>
          </a:p>
          <a:p>
            <a:pPr lvl="1"/>
            <a:r>
              <a:rPr lang="en-US" dirty="0" smtClean="0">
                <a:solidFill>
                  <a:srgbClr val="002060"/>
                </a:solidFill>
              </a:rPr>
              <a:t>strength to tread down enemies</a:t>
            </a:r>
          </a:p>
          <a:p>
            <a:r>
              <a:rPr lang="en-US" dirty="0" smtClean="0"/>
              <a:t>Voice as sound of many waters</a:t>
            </a:r>
          </a:p>
          <a:p>
            <a:pPr lvl="1"/>
            <a:r>
              <a:rPr lang="en-US" dirty="0" smtClean="0">
                <a:solidFill>
                  <a:srgbClr val="002060"/>
                </a:solidFill>
              </a:rPr>
              <a:t>overpowering, demanding attention and respect</a:t>
            </a:r>
          </a:p>
          <a:p>
            <a:r>
              <a:rPr lang="en-US" dirty="0" smtClean="0"/>
              <a:t>Seven stars in His right hand</a:t>
            </a:r>
            <a:endParaRPr lang="en-US" dirty="0"/>
          </a:p>
          <a:p>
            <a:pPr lvl="1"/>
            <a:r>
              <a:rPr lang="en-US" dirty="0" smtClean="0">
                <a:solidFill>
                  <a:srgbClr val="002060"/>
                </a:solidFill>
              </a:rPr>
              <a:t>under His protection and control (v. 20) </a:t>
            </a:r>
            <a:endParaRPr lang="en-US" dirty="0">
              <a:solidFill>
                <a:srgbClr val="002060"/>
              </a:solidFill>
            </a:endParaRPr>
          </a:p>
        </p:txBody>
      </p:sp>
    </p:spTree>
    <p:extLst>
      <p:ext uri="{BB962C8B-B14F-4D97-AF65-F5344CB8AC3E}">
        <p14:creationId xmlns:p14="http://schemas.microsoft.com/office/powerpoint/2010/main" val="139766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Glorified Christ    </a:t>
            </a:r>
            <a:r>
              <a:rPr lang="en-US" dirty="0" smtClean="0"/>
              <a:t>vs. 10-16</a:t>
            </a:r>
            <a:endParaRPr lang="en-US" dirty="0"/>
          </a:p>
        </p:txBody>
      </p:sp>
      <p:sp>
        <p:nvSpPr>
          <p:cNvPr id="3" name="Content Placeholder 2"/>
          <p:cNvSpPr>
            <a:spLocks noGrp="1"/>
          </p:cNvSpPr>
          <p:nvPr>
            <p:ph idx="1"/>
          </p:nvPr>
        </p:nvSpPr>
        <p:spPr>
          <a:xfrm>
            <a:off x="457200" y="1524000"/>
            <a:ext cx="8229600" cy="4876800"/>
          </a:xfrm>
        </p:spPr>
        <p:txBody>
          <a:bodyPr>
            <a:normAutofit/>
          </a:bodyPr>
          <a:lstStyle/>
          <a:p>
            <a:r>
              <a:rPr lang="en-US" dirty="0" smtClean="0"/>
              <a:t>Out of His mouth went sharp, two edged sword</a:t>
            </a:r>
          </a:p>
          <a:p>
            <a:pPr lvl="1"/>
            <a:r>
              <a:rPr lang="en-US" dirty="0" smtClean="0">
                <a:solidFill>
                  <a:srgbClr val="002060"/>
                </a:solidFill>
              </a:rPr>
              <a:t>the word of God; symbol of judgment against His enemies (2:16; 19:15, 21)</a:t>
            </a:r>
          </a:p>
          <a:p>
            <a:r>
              <a:rPr lang="en-US" dirty="0" smtClean="0"/>
              <a:t>Countenance was like the </a:t>
            </a:r>
            <a:r>
              <a:rPr lang="en-US" smtClean="0"/>
              <a:t>sun </a:t>
            </a:r>
            <a:r>
              <a:rPr lang="en-US" smtClean="0"/>
              <a:t>shining </a:t>
            </a:r>
            <a:r>
              <a:rPr lang="en-US" dirty="0" smtClean="0"/>
              <a:t>in its strength</a:t>
            </a:r>
          </a:p>
          <a:p>
            <a:pPr lvl="1"/>
            <a:r>
              <a:rPr lang="en-US" dirty="0" smtClean="0">
                <a:solidFill>
                  <a:srgbClr val="002060"/>
                </a:solidFill>
              </a:rPr>
              <a:t>The unveiled glory of Christ (Matt. 17:2)</a:t>
            </a:r>
          </a:p>
        </p:txBody>
      </p:sp>
    </p:spTree>
    <p:extLst>
      <p:ext uri="{BB962C8B-B14F-4D97-AF65-F5344CB8AC3E}">
        <p14:creationId xmlns:p14="http://schemas.microsoft.com/office/powerpoint/2010/main" val="139766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chemeClr val="tx2">
                    <a:lumMod val="60000"/>
                    <a:lumOff val="40000"/>
                  </a:schemeClr>
                </a:solidFill>
              </a:rPr>
              <a:t>Revelation chapter one</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And </a:t>
            </a:r>
            <a:r>
              <a:rPr lang="en-US" dirty="0"/>
              <a:t>when I saw Him, I fell at His feet as dead. But He laid His right hand on me, saying to me, </a:t>
            </a:r>
            <a:r>
              <a:rPr lang="en-US" dirty="0" smtClean="0"/>
              <a:t>“Do </a:t>
            </a:r>
            <a:r>
              <a:rPr lang="en-US" dirty="0"/>
              <a:t>not be afraid; I am the First and the Last.  </a:t>
            </a:r>
            <a:endParaRPr lang="en-US" dirty="0" smtClean="0"/>
          </a:p>
          <a:p>
            <a:pPr marL="514350" indent="-514350">
              <a:buSzPct val="90000"/>
              <a:buFont typeface="+mj-lt"/>
              <a:buAutoNum type="arabicPeriod" startAt="17"/>
            </a:pPr>
            <a:endParaRPr lang="en-US" sz="800" dirty="0" smtClean="0"/>
          </a:p>
          <a:p>
            <a:pPr marL="514350" indent="-514350">
              <a:buSzPct val="90000"/>
              <a:buFont typeface="+mj-lt"/>
              <a:buAutoNum type="arabicPeriod" startAt="17"/>
            </a:pPr>
            <a:r>
              <a:rPr lang="en-US" dirty="0" smtClean="0"/>
              <a:t>I </a:t>
            </a:r>
            <a:r>
              <a:rPr lang="en-US" dirty="0"/>
              <a:t>am He who lives, and was dead, and behold, I am alive forevermore. Amen. And I have the keys of Hades and of Death</a:t>
            </a:r>
            <a:r>
              <a:rPr lang="en-US" dirty="0" smtClean="0"/>
              <a:t>.</a:t>
            </a:r>
            <a:endParaRPr lang="en-US" dirty="0"/>
          </a:p>
        </p:txBody>
      </p:sp>
    </p:spTree>
    <p:extLst>
      <p:ext uri="{BB962C8B-B14F-4D97-AF65-F5344CB8AC3E}">
        <p14:creationId xmlns:p14="http://schemas.microsoft.com/office/powerpoint/2010/main" val="216758588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Override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534</TotalTime>
  <Words>569</Words>
  <Application>Microsoft Office PowerPoint</Application>
  <PresentationFormat>On-screen Show (4:3)</PresentationFormat>
  <Paragraphs>48</Paragraphs>
  <Slides>10</Slides>
  <Notes>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Technic</vt:lpstr>
      <vt:lpstr>PowerPoint Presentation</vt:lpstr>
      <vt:lpstr>Things to remember as we study:</vt:lpstr>
      <vt:lpstr>Revelation chapter one</vt:lpstr>
      <vt:lpstr>Revelation chapter one</vt:lpstr>
      <vt:lpstr>The Glorified Christ    vs. 10-16</vt:lpstr>
      <vt:lpstr>The Glorified Christ    vs. 10-16</vt:lpstr>
      <vt:lpstr>The Glorified Christ    vs. 10-16</vt:lpstr>
      <vt:lpstr>The Glorified Christ    vs. 10-16</vt:lpstr>
      <vt:lpstr>Revelation chapter one</vt:lpstr>
      <vt:lpstr>Revelation chapter one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Guest</cp:lastModifiedBy>
  <cp:revision>27</cp:revision>
  <dcterms:created xsi:type="dcterms:W3CDTF">2014-03-11T21:25:55Z</dcterms:created>
  <dcterms:modified xsi:type="dcterms:W3CDTF">2014-03-19T23:11:37Z</dcterms:modified>
</cp:coreProperties>
</file>