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73" r:id="rId4"/>
    <p:sldId id="274" r:id="rId5"/>
    <p:sldId id="275" r:id="rId6"/>
    <p:sldId id="27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9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60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89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570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1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9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4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3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9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1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2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4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880DDB9-0754-4250-842E-00F50C34D0A8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0FC8478-EC7A-4180-81F8-D8694425B9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ndrewcorbett.net/articles/tribulation-explained/Revelation1-01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49"/>
          <a:stretch/>
        </p:blipFill>
        <p:spPr bwMode="auto">
          <a:xfrm>
            <a:off x="1340770" y="609600"/>
            <a:ext cx="6355430" cy="3422073"/>
          </a:xfrm>
          <a:prstGeom prst="rect">
            <a:avLst/>
          </a:prstGeom>
          <a:noFill/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14400" y="4649450"/>
            <a:ext cx="7315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>
                <a:solidFill>
                  <a:schemeClr val="bg1"/>
                </a:solidFill>
              </a:rPr>
              <a:t>“The Revelation of Jesus Christ, which God gave Him to show His servants - things which must shortly take place. And He sent and signified it by His angel to His servant </a:t>
            </a:r>
            <a:r>
              <a:rPr lang="en-US" sz="2200" b="1" i="1" dirty="0" smtClean="0">
                <a:solidFill>
                  <a:schemeClr val="bg1"/>
                </a:solidFill>
              </a:rPr>
              <a:t>John.”</a:t>
            </a:r>
            <a:r>
              <a:rPr lang="en-US" sz="2200" b="1" dirty="0" smtClean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en-US" sz="2200" b="1" dirty="0" smtClean="0">
                <a:solidFill>
                  <a:schemeClr val="bg1"/>
                </a:solidFill>
              </a:rPr>
              <a:t>Revelation 1:1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08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Things to remember as we study: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dirty="0" smtClean="0"/>
              <a:t>Revelation is a book of signs and symbols. It is the Bible’s “picture book” in that the message is found in the visions. </a:t>
            </a:r>
          </a:p>
          <a:p>
            <a:pPr>
              <a:buClr>
                <a:schemeClr val="tx1"/>
              </a:buClr>
            </a:pPr>
            <a:endParaRPr lang="en-US" sz="800" dirty="0" smtClean="0"/>
          </a:p>
          <a:p>
            <a:pPr>
              <a:buClr>
                <a:schemeClr val="tx1"/>
              </a:buClr>
            </a:pPr>
            <a:r>
              <a:rPr lang="en-US" dirty="0" smtClean="0"/>
              <a:t>Revelation was written to help Christians in the First Century who were suffering for their faith.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865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Revelation chapter one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Revelation of Jesus Christ, which God gave Him to show His servants </a:t>
            </a:r>
            <a:r>
              <a:rPr lang="en-US" dirty="0" smtClean="0"/>
              <a:t>- </a:t>
            </a:r>
            <a:r>
              <a:rPr lang="en-US" dirty="0"/>
              <a:t>things which must shortly take place. And He sent and signified it by His angel to His servant John,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US" dirty="0" smtClean="0"/>
              <a:t>who </a:t>
            </a:r>
            <a:r>
              <a:rPr lang="en-US" dirty="0"/>
              <a:t>bore witness to the word of God, and to the testimony of Jesus Christ, to all things that he saw.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US" dirty="0" smtClean="0"/>
              <a:t>Blessed </a:t>
            </a:r>
            <a:r>
              <a:rPr lang="en-US" dirty="0"/>
              <a:t>is he who reads and those who hear the words of this prophecy, and keep those things which are written in it; for the time is near. </a:t>
            </a:r>
          </a:p>
        </p:txBody>
      </p:sp>
    </p:spTree>
    <p:extLst>
      <p:ext uri="{BB962C8B-B14F-4D97-AF65-F5344CB8AC3E}">
        <p14:creationId xmlns:p14="http://schemas.microsoft.com/office/powerpoint/2010/main" val="393179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Revelation chapter one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SzPct val="90000"/>
              <a:buFont typeface="+mj-lt"/>
              <a:buAutoNum type="arabicPeriod" startAt="4"/>
            </a:pPr>
            <a:r>
              <a:rPr lang="en-US" dirty="0" smtClean="0"/>
              <a:t>John</a:t>
            </a:r>
            <a:r>
              <a:rPr lang="en-US" dirty="0"/>
              <a:t>, to the seven churches which are in </a:t>
            </a:r>
            <a:r>
              <a:rPr lang="en-US" dirty="0" smtClean="0"/>
              <a:t>Asia: Grace </a:t>
            </a:r>
            <a:r>
              <a:rPr lang="en-US" dirty="0"/>
              <a:t>to you and peace from Him who is and who was and who is to come, and from the seven Spirits who are before His throne,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4"/>
            </a:pPr>
            <a:r>
              <a:rPr lang="en-US" dirty="0" smtClean="0"/>
              <a:t>and </a:t>
            </a:r>
            <a:r>
              <a:rPr lang="en-US" dirty="0"/>
              <a:t>from Jesus Christ, the faithful witness, the firstborn from the dead, and the ruler over the kings of the earth</a:t>
            </a:r>
            <a:r>
              <a:rPr lang="en-US" dirty="0" smtClean="0"/>
              <a:t>. To </a:t>
            </a:r>
            <a:r>
              <a:rPr lang="en-US" dirty="0"/>
              <a:t>Him who loved us and washed us from our sins in His own blood, </a:t>
            </a:r>
            <a:endParaRPr lang="en-US" dirty="0" smtClean="0"/>
          </a:p>
          <a:p>
            <a:pPr marL="514350" indent="-514350">
              <a:buSzPct val="90000"/>
              <a:buFont typeface="+mj-lt"/>
              <a:buAutoNum type="arabicPeriod" startAt="4"/>
            </a:pPr>
            <a:r>
              <a:rPr lang="en-US" dirty="0" smtClean="0"/>
              <a:t>and </a:t>
            </a:r>
            <a:r>
              <a:rPr lang="en-US" dirty="0"/>
              <a:t>has made us kings and priests to His God and Father, to Him be glory and dominion forever and ever. Amen. </a:t>
            </a:r>
          </a:p>
        </p:txBody>
      </p:sp>
    </p:spTree>
    <p:extLst>
      <p:ext uri="{BB962C8B-B14F-4D97-AF65-F5344CB8AC3E}">
        <p14:creationId xmlns:p14="http://schemas.microsoft.com/office/powerpoint/2010/main" val="175654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</a:rPr>
              <a:t>Revelation chapter one</a:t>
            </a:r>
            <a:endParaRPr lang="en-US" b="1" dirty="0">
              <a:ln>
                <a:solidFill>
                  <a:schemeClr val="tx1"/>
                </a:solidFill>
              </a:ln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7"/>
            </a:pPr>
            <a:r>
              <a:rPr lang="en-US" dirty="0" smtClean="0"/>
              <a:t>Behold</a:t>
            </a:r>
            <a:r>
              <a:rPr lang="en-US" dirty="0"/>
              <a:t>, He is coming with clouds, and every eye will see Him, even they who pierced Him. And all the tribes of the earth will mourn because of Him. Even so, Amen. </a:t>
            </a:r>
          </a:p>
          <a:p>
            <a:pPr marL="514350" indent="-514350">
              <a:buSzPct val="90000"/>
              <a:buFont typeface="+mj-lt"/>
              <a:buAutoNum type="arabicPeriod" startAt="7"/>
            </a:pPr>
            <a:endParaRPr lang="en-US" sz="800" dirty="0"/>
          </a:p>
          <a:p>
            <a:pPr marL="514350" indent="-514350">
              <a:buSzPct val="90000"/>
              <a:buFont typeface="+mj-lt"/>
              <a:buAutoNum type="arabicPeriod" startAt="7"/>
            </a:pPr>
            <a:r>
              <a:rPr lang="en-US" dirty="0" smtClean="0"/>
              <a:t>“I </a:t>
            </a:r>
            <a:r>
              <a:rPr lang="en-US" dirty="0"/>
              <a:t>am the Alpha and the Omega, the Beginning and the End</a:t>
            </a:r>
            <a:r>
              <a:rPr lang="en-US" dirty="0" smtClean="0"/>
              <a:t>,” </a:t>
            </a:r>
            <a:r>
              <a:rPr lang="en-US" dirty="0"/>
              <a:t>says the Lord, </a:t>
            </a:r>
            <a:r>
              <a:rPr lang="en-US" dirty="0" smtClean="0"/>
              <a:t>“who </a:t>
            </a:r>
            <a:r>
              <a:rPr lang="en-US" dirty="0"/>
              <a:t>is and who was and who is to come, the Almighty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54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cutive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369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Technic</vt:lpstr>
      <vt:lpstr>PowerPoint Presentation</vt:lpstr>
      <vt:lpstr>Things to remember as we study:</vt:lpstr>
      <vt:lpstr>Revelation chapter one</vt:lpstr>
      <vt:lpstr>Revelation chapter one</vt:lpstr>
      <vt:lpstr>Revelation chapter one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Intro</dc:title>
  <dc:creator>Heath</dc:creator>
  <cp:lastModifiedBy>Guest</cp:lastModifiedBy>
  <cp:revision>22</cp:revision>
  <dcterms:created xsi:type="dcterms:W3CDTF">2014-03-11T21:25:55Z</dcterms:created>
  <dcterms:modified xsi:type="dcterms:W3CDTF">2014-03-17T00:50:12Z</dcterms:modified>
</cp:coreProperties>
</file>