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7"/>
  </p:notesMasterIdLst>
  <p:sldIdLst>
    <p:sldId id="756" r:id="rId3"/>
    <p:sldId id="256" r:id="rId4"/>
    <p:sldId id="257" r:id="rId5"/>
    <p:sldId id="7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56"/>
            <p14:sldId id="257"/>
            <p14:sldId id="757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3536" autoAdjust="0"/>
    <p:restoredTop sz="86469" autoAdjust="0"/>
  </p:normalViewPr>
  <p:slideViewPr>
    <p:cSldViewPr>
      <p:cViewPr varScale="1">
        <p:scale>
          <a:sx n="70" d="100"/>
          <a:sy n="70" d="100"/>
        </p:scale>
        <p:origin x="60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8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EE617-B2F9-1258-05CD-4DD67CD07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D1AB45-8374-191F-C88C-70C955B60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C0D64D-08D8-0CC9-C22B-D6B22E5CB0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68A89-2406-3AE3-005A-86FF81C9FA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13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C67B3-4CA9-5082-08A8-A0E8F5C07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811ED6-C7CE-85CF-2388-76D827DC2E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78056F-8681-2CAF-20DD-0847F333DE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27417-6D5F-46F2-4130-034652A8EB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78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38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7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478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21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161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7046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417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93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015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32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5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BFFA372-CE8D-4BA6-993B-DE199DC51645}" type="datetimeFigureOut">
              <a:rPr lang="en-US" smtClean="0"/>
              <a:t>7/12/2026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D1EBFC4-B2F9-4882-A9F1-6B9210CDDA5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7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A4C9A-88CC-2FEA-8B66-31DEC1A7E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18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DB990-AC25-8BE4-55EA-6788F08DA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123335"/>
          </a:xfrm>
        </p:spPr>
        <p:txBody>
          <a:bodyPr>
            <a:normAutofit/>
          </a:bodyPr>
          <a:lstStyle/>
          <a:p>
            <a:r>
              <a:rPr lang="en-US" sz="4000" dirty="0"/>
              <a:t>The Other Ethiopian Eunuch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8F71ED-F8BD-614B-C01F-AD9A0CB121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2" y="2310582"/>
            <a:ext cx="7989752" cy="775184"/>
          </a:xfrm>
        </p:spPr>
        <p:txBody>
          <a:bodyPr>
            <a:normAutofit/>
          </a:bodyPr>
          <a:lstStyle/>
          <a:p>
            <a:r>
              <a:rPr lang="en-US" sz="2800" dirty="0"/>
              <a:t>Jeremiah 38:7-13</a:t>
            </a:r>
          </a:p>
        </p:txBody>
      </p:sp>
    </p:spTree>
    <p:extLst>
      <p:ext uri="{BB962C8B-B14F-4D97-AF65-F5344CB8AC3E}">
        <p14:creationId xmlns:p14="http://schemas.microsoft.com/office/powerpoint/2010/main" val="403482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D325C-79B2-7E28-A1DB-BADE23646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Other Ethiopian Eunuch</a:t>
            </a:r>
            <a:br>
              <a:rPr lang="en-US" dirty="0"/>
            </a:b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Jeremiah 38:7-13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B7A4E-C90D-FA4C-C398-0912AB261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He knew the difference between right and wrong.</a:t>
            </a:r>
          </a:p>
          <a:p>
            <a:r>
              <a:rPr lang="en-US" sz="2800" dirty="0"/>
              <a:t>He cared for others while in the midst of his own troubles.</a:t>
            </a:r>
          </a:p>
          <a:p>
            <a:r>
              <a:rPr lang="en-US" sz="2800" dirty="0"/>
              <a:t>His concern led to action. </a:t>
            </a:r>
          </a:p>
          <a:p>
            <a:r>
              <a:rPr lang="en-US" sz="2800" dirty="0"/>
              <a:t>His trust in God was rewarded. </a:t>
            </a:r>
          </a:p>
        </p:txBody>
      </p:sp>
    </p:spTree>
    <p:extLst>
      <p:ext uri="{BB962C8B-B14F-4D97-AF65-F5344CB8AC3E}">
        <p14:creationId xmlns:p14="http://schemas.microsoft.com/office/powerpoint/2010/main" val="67922636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99F00-B4BB-A62A-080F-8200C838F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085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50</Words>
  <Application>Microsoft Office PowerPoint</Application>
  <PresentationFormat>On-screen Show (4:3)</PresentationFormat>
  <Paragraphs>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Gill Sans MT</vt:lpstr>
      <vt:lpstr>Wingdings 2</vt:lpstr>
      <vt:lpstr>1_Office Theme</vt:lpstr>
      <vt:lpstr>Dividend</vt:lpstr>
      <vt:lpstr>PowerPoint Presentation</vt:lpstr>
      <vt:lpstr>The Other Ethiopian Eunuch</vt:lpstr>
      <vt:lpstr>The Other Ethiopian Eunuch Jeremiah 38:7-13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102</cp:revision>
  <dcterms:created xsi:type="dcterms:W3CDTF">2008-03-16T18:22:36Z</dcterms:created>
  <dcterms:modified xsi:type="dcterms:W3CDTF">2026-07-12T19:50:16Z</dcterms:modified>
</cp:coreProperties>
</file>