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</p:sldMasterIdLst>
  <p:notesMasterIdLst>
    <p:notesMasterId r:id="rId15"/>
  </p:notesMasterIdLst>
  <p:sldIdLst>
    <p:sldId id="256" r:id="rId2"/>
    <p:sldId id="267" r:id="rId3"/>
    <p:sldId id="268" r:id="rId4"/>
    <p:sldId id="259" r:id="rId5"/>
    <p:sldId id="269" r:id="rId6"/>
    <p:sldId id="271" r:id="rId7"/>
    <p:sldId id="759" r:id="rId8"/>
    <p:sldId id="760" r:id="rId9"/>
    <p:sldId id="761" r:id="rId10"/>
    <p:sldId id="272" r:id="rId11"/>
    <p:sldId id="273" r:id="rId12"/>
    <p:sldId id="275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56"/>
            <p14:sldId id="267"/>
            <p14:sldId id="268"/>
            <p14:sldId id="259"/>
            <p14:sldId id="269"/>
            <p14:sldId id="271"/>
            <p14:sldId id="759"/>
            <p14:sldId id="760"/>
            <p14:sldId id="761"/>
            <p14:sldId id="272"/>
            <p14:sldId id="273"/>
            <p14:sldId id="275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0" d="100"/>
          <a:sy n="70" d="100"/>
        </p:scale>
        <p:origin x="423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865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7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57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96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48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68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96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4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32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86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7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60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C1E1F-2B90-4632-A886-F97F3FBA8E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5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3813149-0EF5-2417-E602-173F9AA7E7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673749"/>
            <a:ext cx="6858000" cy="151073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3200" b="1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The 7 Signs of Jesus in John's Gospel | Zion Church York">
            <a:extLst>
              <a:ext uri="{FF2B5EF4-FFF2-40B4-BE49-F238E27FC236}">
                <a16:creationId xmlns:a16="http://schemas.microsoft.com/office/drawing/2014/main" id="{7D9B2AC8-F931-F257-1A1D-1F81BFD0D3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509584"/>
            <a:ext cx="6858000" cy="3857625"/>
          </a:xfrm>
          <a:prstGeom prst="rect">
            <a:avLst/>
          </a:prstGeom>
          <a:ln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2573602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203F9-4D2E-4C3F-BD5C-64CEA0FC3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E4AF2-8557-E6F5-597E-220D1B722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03123"/>
            <a:ext cx="7886700" cy="4680154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9"/>
            </a:pPr>
            <a:r>
              <a:rPr lang="en-US" dirty="0"/>
              <a:t>Jesus said to him, “Thomas, because you have seen Me, you have believed. Blessed are those who have not seen and yet have believed.” </a:t>
            </a:r>
          </a:p>
          <a:p>
            <a:pPr marL="514350" indent="-514350">
              <a:buSzPct val="80000"/>
              <a:buFont typeface="+mj-lt"/>
              <a:buAutoNum type="arabicPeriod" startAt="29"/>
            </a:pPr>
            <a:r>
              <a:rPr lang="en-US" dirty="0"/>
              <a:t>And truly Jesus did many other signs in the presence of His disciples, which are not written in this book; </a:t>
            </a:r>
          </a:p>
          <a:p>
            <a:pPr marL="514350" indent="-514350">
              <a:buSzPct val="80000"/>
              <a:buFont typeface="+mj-lt"/>
              <a:buAutoNum type="arabicPeriod" startAt="29"/>
            </a:pPr>
            <a:r>
              <a:rPr lang="en-US" dirty="0"/>
              <a:t>but these are written that you may believe that Jesus is the Christ, the Son of God, and that believing you may have life in His name. </a:t>
            </a:r>
          </a:p>
          <a:p>
            <a:pPr marL="0" indent="0" algn="r">
              <a:buSzPct val="80000"/>
              <a:buNone/>
            </a:pPr>
            <a:r>
              <a:rPr lang="en-US" dirty="0"/>
              <a:t>John 20:29-31</a:t>
            </a:r>
          </a:p>
        </p:txBody>
      </p:sp>
      <p:pic>
        <p:nvPicPr>
          <p:cNvPr id="6" name="Picture 5" descr="Photo Open Bible Isolated On White Stock Photo 109651385 | Shutterstock">
            <a:extLst>
              <a:ext uri="{FF2B5EF4-FFF2-40B4-BE49-F238E27FC236}">
                <a16:creationId xmlns:a16="http://schemas.microsoft.com/office/drawing/2014/main" id="{C4A45FAA-F1EF-C738-D672-B6F262C4DBE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341"/>
          <a:stretch>
            <a:fillRect/>
          </a:stretch>
        </p:blipFill>
        <p:spPr>
          <a:xfrm>
            <a:off x="3181196" y="4934112"/>
            <a:ext cx="2781607" cy="1830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76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60E80-8257-2054-3692-1506B4D2A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22900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Seven Signs of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8A02D-AFFD-08F5-34BD-FE91257EE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79639"/>
            <a:ext cx="7886700" cy="439732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Water into wine (2:1-11)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Heals nobleman’s son (4:46-54)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Heals lame man (5:1-9)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Feeds 5,000 (6:1-14)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Walks on water (6:15-21)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Heals man born blind (9:1-12)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Raises Lazarus (11:38-44)</a:t>
            </a:r>
          </a:p>
        </p:txBody>
      </p:sp>
    </p:spTree>
    <p:extLst>
      <p:ext uri="{BB962C8B-B14F-4D97-AF65-F5344CB8AC3E}">
        <p14:creationId xmlns:p14="http://schemas.microsoft.com/office/powerpoint/2010/main" val="1426929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A6F86-B6DE-CCB1-AEF3-53BC6B7D8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1DCBE-616E-141D-8EF6-E0CD2C909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22900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Seven Signs of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66741-9EB1-6D3C-70F3-1CFCF3346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79639"/>
            <a:ext cx="7886700" cy="439732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					   </a:t>
            </a:r>
            <a:r>
              <a:rPr lang="en-US" sz="2400" u="sng" dirty="0"/>
              <a:t>Power Over</a:t>
            </a:r>
            <a:endParaRPr lang="en-US" u="sng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Water into wine (2:1-11)		   </a:t>
            </a:r>
            <a:r>
              <a:rPr lang="en-US" b="1" dirty="0"/>
              <a:t>Quality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Heals nobleman’s son (4:46-54)	   </a:t>
            </a:r>
            <a:r>
              <a:rPr lang="en-US" b="1" dirty="0"/>
              <a:t>Distance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Heals lame man (5:1-9)		   </a:t>
            </a:r>
            <a:r>
              <a:rPr lang="en-US" b="1" dirty="0"/>
              <a:t>Disease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Feeds 5,000 (6:1-14)			   </a:t>
            </a:r>
            <a:r>
              <a:rPr lang="en-US" b="1" dirty="0"/>
              <a:t>Quantity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Walks on water (6:15-21)		   </a:t>
            </a:r>
            <a:r>
              <a:rPr lang="en-US" b="1" dirty="0"/>
              <a:t>Nature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Heals man born blind (9:1-12)	   </a:t>
            </a:r>
            <a:r>
              <a:rPr lang="en-US" b="1" dirty="0"/>
              <a:t>Misfortune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Raises Lazarus (11:38-44)		   </a:t>
            </a:r>
            <a:r>
              <a:rPr lang="en-US" b="1" dirty="0"/>
              <a:t>Death</a:t>
            </a:r>
          </a:p>
        </p:txBody>
      </p:sp>
    </p:spTree>
    <p:extLst>
      <p:ext uri="{BB962C8B-B14F-4D97-AF65-F5344CB8AC3E}">
        <p14:creationId xmlns:p14="http://schemas.microsoft.com/office/powerpoint/2010/main" val="3530746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3397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69BE6-D6D9-022B-5F1E-2E7D5EBA3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AB0AB-43FB-8349-CEE0-6E9C824AF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03123"/>
            <a:ext cx="7886700" cy="3195483"/>
          </a:xfrm>
        </p:spPr>
        <p:txBody>
          <a:bodyPr/>
          <a:lstStyle/>
          <a:p>
            <a:pPr marL="514350" indent="-514350">
              <a:buSzPct val="80000"/>
              <a:buFont typeface="+mj-lt"/>
              <a:buAutoNum type="arabicPeriod" startAt="30"/>
            </a:pPr>
            <a:r>
              <a:rPr lang="en-US" dirty="0"/>
              <a:t>And truly Jesus did many other signs in the presence of His disciples, which are not written in this book; </a:t>
            </a:r>
          </a:p>
          <a:p>
            <a:pPr marL="514350" indent="-514350">
              <a:buSzPct val="80000"/>
              <a:buFont typeface="+mj-lt"/>
              <a:buAutoNum type="arabicPeriod" startAt="30"/>
            </a:pPr>
            <a:r>
              <a:rPr lang="en-US" dirty="0"/>
              <a:t>but these are written that you may believe that Jesus is the Christ, the Son of God, and that believing you may have life in His name. </a:t>
            </a:r>
          </a:p>
          <a:p>
            <a:pPr marL="0" indent="0" algn="r">
              <a:buSzPct val="80000"/>
              <a:buNone/>
            </a:pPr>
            <a:r>
              <a:rPr lang="en-US" dirty="0"/>
              <a:t>John 20:30-31</a:t>
            </a:r>
          </a:p>
        </p:txBody>
      </p:sp>
      <p:pic>
        <p:nvPicPr>
          <p:cNvPr id="6" name="Picture 5" descr="Photo Open Bible Isolated On White Stock Photo 109651385 | Shutterstock">
            <a:extLst>
              <a:ext uri="{FF2B5EF4-FFF2-40B4-BE49-F238E27FC236}">
                <a16:creationId xmlns:a16="http://schemas.microsoft.com/office/drawing/2014/main" id="{60D1D60B-FE1D-A569-4ADA-B73028750F5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341"/>
          <a:stretch>
            <a:fillRect/>
          </a:stretch>
        </p:blipFill>
        <p:spPr>
          <a:xfrm>
            <a:off x="3181196" y="4236025"/>
            <a:ext cx="2781607" cy="1830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313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5C6C15-07F1-A080-9275-687F40BBA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1C8DF-48FA-3F98-70A3-59768CE7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03123"/>
            <a:ext cx="7886700" cy="3195483"/>
          </a:xfrm>
        </p:spPr>
        <p:txBody>
          <a:bodyPr/>
          <a:lstStyle/>
          <a:p>
            <a:pPr marL="514350" indent="-514350">
              <a:buSzPct val="80000"/>
              <a:buFont typeface="+mj-lt"/>
              <a:buAutoNum type="arabicPeriod" startAt="30"/>
            </a:pPr>
            <a:r>
              <a:rPr lang="en-US" dirty="0"/>
              <a:t>And truly Jesus did many other signs in the presence of His disciples, which are not written in this book; </a:t>
            </a:r>
          </a:p>
          <a:p>
            <a:pPr marL="514350" indent="-514350">
              <a:buSzPct val="80000"/>
              <a:buFont typeface="+mj-lt"/>
              <a:buAutoNum type="arabicPeriod" startAt="30"/>
            </a:pPr>
            <a:r>
              <a:rPr lang="en-US" dirty="0"/>
              <a:t>but these are written that you may believe that Jesus is the Christ, the Son of God, and that believing you may have life in His name. </a:t>
            </a:r>
          </a:p>
          <a:p>
            <a:pPr marL="0" indent="0" algn="r">
              <a:buSzPct val="80000"/>
              <a:buNone/>
            </a:pPr>
            <a:r>
              <a:rPr lang="en-US" dirty="0"/>
              <a:t>John 20:30-31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44AF896-B122-85DA-6C42-A87F7B6A8D8B}"/>
              </a:ext>
            </a:extLst>
          </p:cNvPr>
          <p:cNvSpPr/>
          <p:nvPr/>
        </p:nvSpPr>
        <p:spPr>
          <a:xfrm>
            <a:off x="0" y="3598606"/>
            <a:ext cx="9144000" cy="32593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C1125D9-8DFF-637D-CB1C-5997C2154B8F}"/>
              </a:ext>
            </a:extLst>
          </p:cNvPr>
          <p:cNvSpPr txBox="1">
            <a:spLocks/>
          </p:cNvSpPr>
          <p:nvPr/>
        </p:nvSpPr>
        <p:spPr>
          <a:xfrm>
            <a:off x="628650" y="3942730"/>
            <a:ext cx="7886700" cy="2590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Done in the presence of His disciples; verified by multiple eyewitnesses.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Presented to produce faith in the reader.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Point to Jesus as the Christ and the Son of God.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Will lead one to have life in His name. </a:t>
            </a:r>
          </a:p>
        </p:txBody>
      </p:sp>
    </p:spTree>
    <p:extLst>
      <p:ext uri="{BB962C8B-B14F-4D97-AF65-F5344CB8AC3E}">
        <p14:creationId xmlns:p14="http://schemas.microsoft.com/office/powerpoint/2010/main" val="246284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B1730-2D92-657B-7023-EF4C8A032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Miracles, Wonders, Signs </a:t>
            </a:r>
            <a:r>
              <a:rPr lang="en-US" sz="2800" dirty="0">
                <a:latin typeface="+mn-lt"/>
              </a:rPr>
              <a:t>(Acts 2:22)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14355-B9F9-D7B8-CCAE-E6651973C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8195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Men of Israel, hear these words: Jesus of Nazareth, </a:t>
            </a:r>
            <a:br>
              <a:rPr lang="en-US" dirty="0"/>
            </a:br>
            <a:r>
              <a:rPr lang="en-US" dirty="0"/>
              <a:t>a Man attested by God to you by </a:t>
            </a:r>
            <a:r>
              <a:rPr lang="en-US" b="1" dirty="0"/>
              <a:t>miracles</a:t>
            </a:r>
            <a:r>
              <a:rPr lang="en-US" dirty="0"/>
              <a:t>, </a:t>
            </a:r>
            <a:r>
              <a:rPr lang="en-US" b="1" dirty="0"/>
              <a:t>wonders</a:t>
            </a:r>
            <a:r>
              <a:rPr lang="en-US" dirty="0"/>
              <a:t>, and </a:t>
            </a:r>
            <a:r>
              <a:rPr lang="en-US" b="1" dirty="0"/>
              <a:t>signs</a:t>
            </a:r>
            <a:r>
              <a:rPr lang="en-US" dirty="0"/>
              <a:t> which God did through Him in your midst, as you yourselves also know </a:t>
            </a:r>
          </a:p>
          <a:p>
            <a:pPr marL="0" indent="0" algn="r">
              <a:buNone/>
            </a:pPr>
            <a:r>
              <a:rPr lang="en-US" dirty="0"/>
              <a:t>Acts 2:22</a:t>
            </a:r>
          </a:p>
        </p:txBody>
      </p:sp>
      <p:pic>
        <p:nvPicPr>
          <p:cNvPr id="5" name="Picture 4" descr="Photo Open Bible Isolated On White Stock Photo 109651385 | Shutterstock">
            <a:extLst>
              <a:ext uri="{FF2B5EF4-FFF2-40B4-BE49-F238E27FC236}">
                <a16:creationId xmlns:a16="http://schemas.microsoft.com/office/drawing/2014/main" id="{F67634F8-4E17-77C5-BC90-9C7334726E9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341"/>
          <a:stretch>
            <a:fillRect/>
          </a:stretch>
        </p:blipFill>
        <p:spPr>
          <a:xfrm>
            <a:off x="3181196" y="4236025"/>
            <a:ext cx="2781607" cy="1830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721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E645F9-9B70-0903-F722-523E9B9BF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8CD7C-69C6-BE80-B89B-220391FEA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Miracles, Wonders, Signs </a:t>
            </a:r>
            <a:r>
              <a:rPr lang="en-US" sz="2800" dirty="0">
                <a:latin typeface="+mn-lt"/>
              </a:rPr>
              <a:t>(Acts 2:22)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5353D-FB0D-BC7D-377C-5EB9234C0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Miracles</a:t>
            </a:r>
            <a:r>
              <a:rPr lang="en-US" dirty="0"/>
              <a:t> (</a:t>
            </a:r>
            <a:r>
              <a:rPr lang="en-US" i="1" dirty="0" err="1"/>
              <a:t>dunamis</a:t>
            </a:r>
            <a:r>
              <a:rPr lang="en-US" dirty="0"/>
              <a:t>) – an unusual display of power or might</a:t>
            </a:r>
          </a:p>
          <a:p>
            <a:r>
              <a:rPr lang="en-US" b="1" dirty="0"/>
              <a:t>Wonders</a:t>
            </a:r>
            <a:r>
              <a:rPr lang="en-US" dirty="0"/>
              <a:t> (</a:t>
            </a:r>
            <a:r>
              <a:rPr lang="en-US" i="1" dirty="0"/>
              <a:t>teras</a:t>
            </a:r>
            <a:r>
              <a:rPr lang="en-US" dirty="0"/>
              <a:t>) – the excited response of those who witness the event</a:t>
            </a:r>
          </a:p>
          <a:p>
            <a:r>
              <a:rPr lang="en-US" b="1" dirty="0"/>
              <a:t>Signs</a:t>
            </a:r>
            <a:r>
              <a:rPr lang="en-US" dirty="0"/>
              <a:t> (</a:t>
            </a:r>
            <a:r>
              <a:rPr lang="en-US" i="1" dirty="0"/>
              <a:t>semeion</a:t>
            </a:r>
            <a:r>
              <a:rPr lang="en-US" dirty="0"/>
              <a:t>) – an indication; pointing to a spiritual truth to be grasped and understood</a:t>
            </a:r>
          </a:p>
        </p:txBody>
      </p:sp>
    </p:spTree>
    <p:extLst>
      <p:ext uri="{BB962C8B-B14F-4D97-AF65-F5344CB8AC3E}">
        <p14:creationId xmlns:p14="http://schemas.microsoft.com/office/powerpoint/2010/main" val="158527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C0746-E522-4A38-0F42-ADE8264F5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19E84-7066-25D6-8BED-E0149F7F8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How Jesus Used His Signs</a:t>
            </a:r>
            <a:endParaRPr lang="en-US" sz="4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30334-D3C1-EA2E-9568-89B99DC47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John 5:36 – He was sent by the Father</a:t>
            </a:r>
          </a:p>
          <a:p>
            <a:r>
              <a:rPr lang="en-US" dirty="0"/>
              <a:t>John 9:3 – the works of God</a:t>
            </a:r>
          </a:p>
          <a:p>
            <a:r>
              <a:rPr lang="en-US" dirty="0"/>
              <a:t>John 10:24-25 – Jesus is the Christ</a:t>
            </a:r>
          </a:p>
          <a:p>
            <a:r>
              <a:rPr lang="en-US" dirty="0"/>
              <a:t>John 10:31-38 – Jesus is the Son of God</a:t>
            </a:r>
          </a:p>
        </p:txBody>
      </p:sp>
    </p:spTree>
    <p:extLst>
      <p:ext uri="{BB962C8B-B14F-4D97-AF65-F5344CB8AC3E}">
        <p14:creationId xmlns:p14="http://schemas.microsoft.com/office/powerpoint/2010/main" val="127405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39BDE-2DF8-10DC-ADC1-91D9FE31F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How Jesus’ Signs Were Received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F60EF-EFBC-668A-4482-4362DBE87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91485"/>
          </a:xfrm>
        </p:spPr>
        <p:txBody>
          <a:bodyPr>
            <a:normAutofit/>
          </a:bodyPr>
          <a:lstStyle/>
          <a:p>
            <a:r>
              <a:rPr lang="en-US" dirty="0"/>
              <a:t>“many believed in His name when they saw the signs which He did” (2:23). </a:t>
            </a:r>
          </a:p>
          <a:p>
            <a:r>
              <a:rPr lang="en-US" dirty="0"/>
              <a:t>“Rabbi, we know that You are a teacher come from God; for no one can do these signs that You do unless God is with him” (3:2). </a:t>
            </a:r>
          </a:p>
          <a:p>
            <a:r>
              <a:rPr lang="en-US" dirty="0"/>
              <a:t>“Then a great multitude followed Him, because they saw His signs which He performed on those who were diseased” (6:2). </a:t>
            </a:r>
          </a:p>
          <a:p>
            <a:r>
              <a:rPr lang="en-US" dirty="0"/>
              <a:t>“Then those men, when they had seen the sign that Jesus did, said, ‘This is truly the Prophet who is to come into the world’” (6:14). </a:t>
            </a:r>
          </a:p>
        </p:txBody>
      </p:sp>
    </p:spTree>
    <p:extLst>
      <p:ext uri="{BB962C8B-B14F-4D97-AF65-F5344CB8AC3E}">
        <p14:creationId xmlns:p14="http://schemas.microsoft.com/office/powerpoint/2010/main" val="484756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D8CC2-78E3-B3EC-B421-86E99275F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82274-4BCD-967E-AD46-171858B97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How Jesus’ Signs Were Received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7147F-B4BF-7720-DE25-44E20D490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8134350" cy="4791485"/>
          </a:xfrm>
        </p:spPr>
        <p:txBody>
          <a:bodyPr>
            <a:normAutofit/>
          </a:bodyPr>
          <a:lstStyle/>
          <a:p>
            <a:r>
              <a:rPr lang="en-US" dirty="0"/>
              <a:t>“And many of the people believed in Him, and said, ‘When the Christ comes, will He do more signs than these which this Man has done?’ (7:31). </a:t>
            </a:r>
          </a:p>
          <a:p>
            <a:r>
              <a:rPr lang="en-US" dirty="0"/>
              <a:t>“Therefore some of the Pharisees said, ‘This Man is not from God, because He does not keep the Sabbath.’ Others said, ‘How can a man who is a sinner do such signs?’ And there was a division among them” (9:16). </a:t>
            </a:r>
          </a:p>
          <a:p>
            <a:r>
              <a:rPr lang="en-US" dirty="0"/>
              <a:t>“Then the chief priests and the Pharisees gathered a council and said, ‘What shall we do? For this Man works many signs’” (11:47). </a:t>
            </a:r>
          </a:p>
        </p:txBody>
      </p:sp>
    </p:spTree>
    <p:extLst>
      <p:ext uri="{BB962C8B-B14F-4D97-AF65-F5344CB8AC3E}">
        <p14:creationId xmlns:p14="http://schemas.microsoft.com/office/powerpoint/2010/main" val="792641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300D5-2641-A82C-17D4-F5CAD6778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CAD5A-7B26-C882-34C4-E87B8BEA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How Jesus’ Signs Were Received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8A07A-971A-51AD-1609-9E7189FC0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914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However – not everyone believed! </a:t>
            </a:r>
          </a:p>
          <a:p>
            <a:endParaRPr lang="en-US" sz="800" dirty="0"/>
          </a:p>
          <a:p>
            <a:r>
              <a:rPr lang="en-US" dirty="0"/>
              <a:t>“But although He had done so many signs before them, they did not believe in Him” (12:37). </a:t>
            </a:r>
          </a:p>
        </p:txBody>
      </p:sp>
    </p:spTree>
    <p:extLst>
      <p:ext uri="{BB962C8B-B14F-4D97-AF65-F5344CB8AC3E}">
        <p14:creationId xmlns:p14="http://schemas.microsoft.com/office/powerpoint/2010/main" val="373012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6729</TotalTime>
  <Words>778</Words>
  <Application>Microsoft Office PowerPoint</Application>
  <PresentationFormat>On-screen Show (4:3)</PresentationFormat>
  <Paragraphs>58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Miracles, Wonders, Signs (Acts 2:22)</vt:lpstr>
      <vt:lpstr>Miracles, Wonders, Signs (Acts 2:22)</vt:lpstr>
      <vt:lpstr>How Jesus Used His Signs</vt:lpstr>
      <vt:lpstr>How Jesus’ Signs Were Received</vt:lpstr>
      <vt:lpstr>How Jesus’ Signs Were Received</vt:lpstr>
      <vt:lpstr>How Jesus’ Signs Were Received</vt:lpstr>
      <vt:lpstr>PowerPoint Presentation</vt:lpstr>
      <vt:lpstr>The Seven Signs of Jesus</vt:lpstr>
      <vt:lpstr>The Seven Signs of Jesus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290</cp:revision>
  <dcterms:created xsi:type="dcterms:W3CDTF">2008-03-16T18:22:36Z</dcterms:created>
  <dcterms:modified xsi:type="dcterms:W3CDTF">2026-06-28T21:04:37Z</dcterms:modified>
</cp:coreProperties>
</file>