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47" r:id="rId2"/>
  </p:sldMasterIdLst>
  <p:notesMasterIdLst>
    <p:notesMasterId r:id="rId11"/>
  </p:notesMasterIdLst>
  <p:sldIdLst>
    <p:sldId id="756" r:id="rId3"/>
    <p:sldId id="256" r:id="rId4"/>
    <p:sldId id="257" r:id="rId5"/>
    <p:sldId id="262" r:id="rId6"/>
    <p:sldId id="263" r:id="rId7"/>
    <p:sldId id="264" r:id="rId8"/>
    <p:sldId id="760" r:id="rId9"/>
    <p:sldId id="75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6"/>
            <p14:sldId id="256"/>
            <p14:sldId id="257"/>
            <p14:sldId id="262"/>
            <p14:sldId id="263"/>
            <p14:sldId id="264"/>
            <p14:sldId id="760"/>
            <p14:sldId id="757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70" d="100"/>
          <a:sy n="70" d="100"/>
        </p:scale>
        <p:origin x="423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58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EE617-B2F9-1258-05CD-4DD67CD07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D1AB45-8374-191F-C88C-70C955B60C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C0D64D-08D8-0CC9-C22B-D6B22E5CB0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468A89-2406-3AE3-005A-86FF81C9FA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13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C67B3-4CA9-5082-08A8-A0E8F5C07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811ED6-C7CE-85CF-2388-76D827DC2E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78056F-8681-2CAF-20DD-0847F333DE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327417-6D5F-46F2-4130-034652A8EB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78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4B767-38B8-4A3E-A24C-B0FEA4759DB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37D8-474E-4B57-8DD1-ED8BB8B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06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4B767-38B8-4A3E-A24C-B0FEA4759DB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37D8-474E-4B57-8DD1-ED8BB8B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3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4B767-38B8-4A3E-A24C-B0FEA4759DB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37D8-474E-4B57-8DD1-ED8BB8B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182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4B767-38B8-4A3E-A24C-B0FEA4759DB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37D8-474E-4B57-8DD1-ED8BB8B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41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4B767-38B8-4A3E-A24C-B0FEA4759DB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37D8-474E-4B57-8DD1-ED8BB8B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2225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4B767-38B8-4A3E-A24C-B0FEA4759DB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37D8-474E-4B57-8DD1-ED8BB8B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5155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4B767-38B8-4A3E-A24C-B0FEA4759DB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37D8-474E-4B57-8DD1-ED8BB8B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2745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4B767-38B8-4A3E-A24C-B0FEA4759DB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37D8-474E-4B57-8DD1-ED8BB8B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84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4B767-38B8-4A3E-A24C-B0FEA4759DB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37D8-474E-4B57-8DD1-ED8BB8B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916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4B767-38B8-4A3E-A24C-B0FEA4759DB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37D8-474E-4B57-8DD1-ED8BB8B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978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4B767-38B8-4A3E-A24C-B0FEA4759DB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37D8-474E-4B57-8DD1-ED8BB8B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005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D4B767-38B8-4A3E-A24C-B0FEA4759DB8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5937D8-474E-4B57-8DD1-ED8BB8B9D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01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A4C9A-88CC-2FEA-8B66-31DEC1A7E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1843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FFD97-447F-71C3-DCB6-4D1A5878B8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50414"/>
            <a:ext cx="7772400" cy="1945302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Requirements of Repentance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B35A2C-A690-EB4D-2648-AB6026D20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799" y="3116821"/>
            <a:ext cx="4171335" cy="2628966"/>
          </a:xfrm>
        </p:spPr>
        <p:txBody>
          <a:bodyPr>
            <a:normAutofit/>
          </a:bodyPr>
          <a:lstStyle/>
          <a:p>
            <a:r>
              <a:rPr lang="en-US" sz="2800" dirty="0"/>
              <a:t>“Truly, these times of ignorance God overlooked, but now commands all men everywhere to repent.” </a:t>
            </a:r>
          </a:p>
          <a:p>
            <a:r>
              <a:rPr lang="en-US" sz="2800" dirty="0"/>
              <a:t>Acts 17:30</a:t>
            </a:r>
          </a:p>
        </p:txBody>
      </p:sp>
      <p:pic>
        <p:nvPicPr>
          <p:cNvPr id="5" name="Picture 4" descr="U-Turn Laws in Indianapolis, IN | Wagner Reese">
            <a:extLst>
              <a:ext uri="{FF2B5EF4-FFF2-40B4-BE49-F238E27FC236}">
                <a16:creationId xmlns:a16="http://schemas.microsoft.com/office/drawing/2014/main" id="{1C49757E-D0E4-2E04-6784-649306C3DDD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025"/>
          <a:stretch>
            <a:fillRect/>
          </a:stretch>
        </p:blipFill>
        <p:spPr>
          <a:xfrm flipH="1">
            <a:off x="5187773" y="3116821"/>
            <a:ext cx="3270427" cy="2628966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0112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C79E3-F74D-B937-25D1-A93BBE069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Repentance?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D8F2D-E8B9-58A4-3D96-DAB567AC9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Feeling of sorrow or guilt?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2 Corinthians 7:8-10</a:t>
            </a:r>
          </a:p>
          <a:p>
            <a:r>
              <a:rPr lang="en-US" b="1" dirty="0"/>
              <a:t>Godly sorrow leads to repentance.</a:t>
            </a:r>
          </a:p>
          <a:p>
            <a:endParaRPr lang="en-US" sz="800" b="1" dirty="0"/>
          </a:p>
          <a:p>
            <a:r>
              <a:rPr lang="en-US" b="1" dirty="0"/>
              <a:t>Repentance is an action prompted by godly sorrow.  </a:t>
            </a:r>
          </a:p>
        </p:txBody>
      </p:sp>
    </p:spTree>
    <p:extLst>
      <p:ext uri="{BB962C8B-B14F-4D97-AF65-F5344CB8AC3E}">
        <p14:creationId xmlns:p14="http://schemas.microsoft.com/office/powerpoint/2010/main" val="359018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E51B7-ADBB-16AF-367F-7D265602D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3659C-BA3A-8681-01B1-DEBEDAE62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Repentance?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EB085-6A21-EF22-1FB0-AB5FBE5E8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But declared first to those in Damascus and in Jerusalem, and throughout all the region of Judea, and then to the Gentiles, that they should repent, </a:t>
            </a:r>
            <a:r>
              <a:rPr lang="en-US" u="sng" dirty="0"/>
              <a:t>turn to God</a:t>
            </a:r>
            <a:r>
              <a:rPr lang="en-US" dirty="0"/>
              <a:t>, and do works befitting repentance.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Acts 26:20 </a:t>
            </a:r>
          </a:p>
        </p:txBody>
      </p:sp>
      <p:pic>
        <p:nvPicPr>
          <p:cNvPr id="5" name="Picture 2" descr="Image result for repentance">
            <a:extLst>
              <a:ext uri="{FF2B5EF4-FFF2-40B4-BE49-F238E27FC236}">
                <a16:creationId xmlns:a16="http://schemas.microsoft.com/office/drawing/2014/main" id="{3251851C-5871-C76E-1DEE-35155B9B0D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148" y="4545496"/>
            <a:ext cx="2166730" cy="216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5861498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0D53E-EFC9-F9FA-E3CE-8AC3A4426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23797-8491-F318-D519-812E87F0C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Repentance?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7A0D0-C7D3-377B-5A9D-4AE54154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men of Nineveh will rise up in the judgment with this generation and condemn it, because </a:t>
            </a:r>
            <a:r>
              <a:rPr lang="en-US" u="sng" dirty="0"/>
              <a:t>they repented </a:t>
            </a:r>
            <a:r>
              <a:rPr lang="en-US" dirty="0"/>
              <a:t>at the preaching of Jonah; and indeed a greater than Jonah is here.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Matthew 12:41 </a:t>
            </a:r>
          </a:p>
        </p:txBody>
      </p:sp>
      <p:pic>
        <p:nvPicPr>
          <p:cNvPr id="5" name="Picture 2" descr="Image result for repentance">
            <a:extLst>
              <a:ext uri="{FF2B5EF4-FFF2-40B4-BE49-F238E27FC236}">
                <a16:creationId xmlns:a16="http://schemas.microsoft.com/office/drawing/2014/main" id="{5BA8DD50-6410-09B8-5B3A-582B135EB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148" y="4545496"/>
            <a:ext cx="2166730" cy="216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8433835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0B204-A43E-7F13-6342-35081D414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78E43-8640-23A7-FE8C-63999E44F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Repentance?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EC5A2-78CD-966F-9ACB-23212EBE4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Then God saw their works, that </a:t>
            </a:r>
            <a:r>
              <a:rPr lang="en-US" u="sng" dirty="0"/>
              <a:t>they turned from their evil way</a:t>
            </a:r>
            <a:r>
              <a:rPr lang="en-US" dirty="0"/>
              <a:t>; and God relented from the disaster that He had said He would bring upon them, and He did not do it.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Jonah 3:10 </a:t>
            </a:r>
          </a:p>
        </p:txBody>
      </p:sp>
      <p:pic>
        <p:nvPicPr>
          <p:cNvPr id="5" name="Picture 2" descr="Image result for repentance">
            <a:extLst>
              <a:ext uri="{FF2B5EF4-FFF2-40B4-BE49-F238E27FC236}">
                <a16:creationId xmlns:a16="http://schemas.microsoft.com/office/drawing/2014/main" id="{A2392A76-C889-77BF-88E1-84C7773E1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148" y="4545496"/>
            <a:ext cx="2166730" cy="216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1931173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5AFA6-E9D6-C10C-659E-4B9B4F110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What True Repentance Requires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D1DAA-DBB7-D24C-9DF4-2B982FD44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Desire to Repent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Acts 2:36-38; Joel 2:12-13; Ezek. 18:28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An Acknowledgement of Our Sin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2 Sam. 12:13; Acts 19:18-19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Reform of Our Thinking and Conduct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Prov. 4:23; 1 Thess. 1:9; Luke 3:10-14;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Restitution of Wrong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Luke 19:8; Lev. 5:14-19</a:t>
            </a:r>
          </a:p>
        </p:txBody>
      </p:sp>
    </p:spTree>
    <p:extLst>
      <p:ext uri="{BB962C8B-B14F-4D97-AF65-F5344CB8AC3E}">
        <p14:creationId xmlns:p14="http://schemas.microsoft.com/office/powerpoint/2010/main" val="339062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99F00-B4BB-A62A-080F-8200C838F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085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</TotalTime>
  <Words>243</Words>
  <Application>Microsoft Office PowerPoint</Application>
  <PresentationFormat>On-screen Show (4:3)</PresentationFormat>
  <Paragraphs>32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Calibri Light</vt:lpstr>
      <vt:lpstr>1_Office Theme</vt:lpstr>
      <vt:lpstr>4_Office Theme</vt:lpstr>
      <vt:lpstr>PowerPoint Presentation</vt:lpstr>
      <vt:lpstr>The Requirements of Repentance</vt:lpstr>
      <vt:lpstr>What is Repentance?</vt:lpstr>
      <vt:lpstr>What is Repentance?</vt:lpstr>
      <vt:lpstr>What is Repentance?</vt:lpstr>
      <vt:lpstr>What is Repentance?</vt:lpstr>
      <vt:lpstr>What True Repentance Requires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99</cp:revision>
  <dcterms:created xsi:type="dcterms:W3CDTF">2008-03-16T18:22:36Z</dcterms:created>
  <dcterms:modified xsi:type="dcterms:W3CDTF">2026-06-28T21:08:16Z</dcterms:modified>
</cp:coreProperties>
</file>