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9"/>
  </p:notesMasterIdLst>
  <p:sldIdLst>
    <p:sldId id="756" r:id="rId3"/>
    <p:sldId id="256" r:id="rId4"/>
    <p:sldId id="257" r:id="rId5"/>
    <p:sldId id="258" r:id="rId6"/>
    <p:sldId id="259" r:id="rId7"/>
    <p:sldId id="7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7"/>
            <p14:sldId id="258"/>
            <p14:sldId id="259"/>
            <p14:sldId id="7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96" d="100"/>
          <a:sy n="96" d="100"/>
        </p:scale>
        <p:origin x="16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8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EE617-B2F9-1258-05CD-4DD67CD07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1AB45-8374-191F-C88C-70C955B60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C0D64D-08D8-0CC9-C22B-D6B22E5CB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68A89-2406-3AE3-005A-86FF81C9F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C67B3-4CA9-5082-08A8-A0E8F5C07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11ED6-C7CE-85CF-2388-76D827DC2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78056F-8681-2CAF-20DD-0847F333D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7417-6D5F-46F2-4130-034652A8E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78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00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00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93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7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45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03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184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0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03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36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7740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27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15411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205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973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5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0CB44-4D70-4BE7-8946-9A59F225A9A0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667169-5F2A-42E1-87C3-FDE724E6F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1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A4C9A-88CC-2FEA-8B66-31DEC1A7E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8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A9D54-8196-3C53-BEFF-38FCDEDFB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0595" y="1047135"/>
            <a:ext cx="5826719" cy="193203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+mn-lt"/>
              </a:rPr>
              <a:t>What Can One Man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395DD3-BDBD-B010-E6FF-7BACED52CF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5" y="3429000"/>
            <a:ext cx="5826719" cy="3119284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</a:rPr>
              <a:t>So I sought for a man among them who would make a wall, and stand in the gap before Me on behalf of the land, that I should not destroy it; </a:t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>
                <a:solidFill>
                  <a:schemeClr val="tx1"/>
                </a:solidFill>
              </a:rPr>
              <a:t>but I found no one.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Ezekiel 22:30</a:t>
            </a:r>
          </a:p>
        </p:txBody>
      </p:sp>
    </p:spTree>
    <p:extLst>
      <p:ext uri="{BB962C8B-B14F-4D97-AF65-F5344CB8AC3E}">
        <p14:creationId xmlns:p14="http://schemas.microsoft.com/office/powerpoint/2010/main" val="241969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AB008-0035-038A-E83B-C698899FB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One Evil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4DCA8-2802-37E9-25BF-5D4AF6200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Achan</a:t>
            </a:r>
          </a:p>
          <a:p>
            <a:r>
              <a:rPr lang="en-US" sz="2800" dirty="0"/>
              <a:t>Jeroboam</a:t>
            </a:r>
          </a:p>
          <a:p>
            <a:r>
              <a:rPr lang="en-US" sz="2800" dirty="0"/>
              <a:t>Judas Iscariot </a:t>
            </a:r>
          </a:p>
        </p:txBody>
      </p:sp>
    </p:spTree>
    <p:extLst>
      <p:ext uri="{BB962C8B-B14F-4D97-AF65-F5344CB8AC3E}">
        <p14:creationId xmlns:p14="http://schemas.microsoft.com/office/powerpoint/2010/main" val="425991924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66B00-0044-AE67-B287-F43B2D023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One Good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10687-1AD4-EBDB-12A6-96820773A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Noah</a:t>
            </a:r>
          </a:p>
          <a:p>
            <a:r>
              <a:rPr lang="en-US" sz="2800" dirty="0"/>
              <a:t>Joshua</a:t>
            </a:r>
          </a:p>
          <a:p>
            <a:r>
              <a:rPr lang="en-US" sz="2800" dirty="0"/>
              <a:t>David</a:t>
            </a:r>
          </a:p>
          <a:p>
            <a:r>
              <a:rPr lang="en-US" sz="2800" dirty="0"/>
              <a:t>Elijah</a:t>
            </a:r>
          </a:p>
          <a:p>
            <a:r>
              <a:rPr lang="en-US" sz="2800" dirty="0"/>
              <a:t>John the Baptist</a:t>
            </a:r>
          </a:p>
        </p:txBody>
      </p:sp>
    </p:spTree>
    <p:extLst>
      <p:ext uri="{BB962C8B-B14F-4D97-AF65-F5344CB8AC3E}">
        <p14:creationId xmlns:p14="http://schemas.microsoft.com/office/powerpoint/2010/main" val="368999804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D687C-CA8D-B0D0-1B2C-9229AC6725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What Can One Man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AE004-45C6-C8C3-B18F-54B707006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What can you do?</a:t>
            </a:r>
          </a:p>
        </p:txBody>
      </p:sp>
    </p:spTree>
    <p:extLst>
      <p:ext uri="{BB962C8B-B14F-4D97-AF65-F5344CB8AC3E}">
        <p14:creationId xmlns:p14="http://schemas.microsoft.com/office/powerpoint/2010/main" val="78113841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99F00-B4BB-A62A-080F-8200C838F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85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79</Words>
  <Application>Microsoft Office PowerPoint</Application>
  <PresentationFormat>On-screen Show (4:3)</PresentationFormat>
  <Paragraphs>17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Trebuchet MS</vt:lpstr>
      <vt:lpstr>Wingdings 3</vt:lpstr>
      <vt:lpstr>1_Office Theme</vt:lpstr>
      <vt:lpstr>Facet</vt:lpstr>
      <vt:lpstr>PowerPoint Presentation</vt:lpstr>
      <vt:lpstr>What Can One Man Do?</vt:lpstr>
      <vt:lpstr>One Evil Man</vt:lpstr>
      <vt:lpstr>One Good Man</vt:lpstr>
      <vt:lpstr>What Can One Man Do?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95</cp:revision>
  <dcterms:created xsi:type="dcterms:W3CDTF">2008-03-16T18:22:36Z</dcterms:created>
  <dcterms:modified xsi:type="dcterms:W3CDTF">2026-06-21T19:18:12Z</dcterms:modified>
</cp:coreProperties>
</file>