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78" r:id="rId3"/>
  </p:sldMasterIdLst>
  <p:notesMasterIdLst>
    <p:notesMasterId r:id="rId8"/>
  </p:notesMasterIdLst>
  <p:sldIdLst>
    <p:sldId id="264" r:id="rId4"/>
    <p:sldId id="256" r:id="rId5"/>
    <p:sldId id="7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256"/>
            <p14:sldId id="758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0" d="100"/>
          <a:sy n="70" d="100"/>
        </p:scale>
        <p:origin x="423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2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178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2056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554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518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7443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5547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223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317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334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74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6743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892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259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868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0407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479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C90D913-6808-4952-85A1-202752DF66E3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512E5ACC-EA71-43A4-8D5C-8ACEED01F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37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  <p:sldLayoutId id="2147483892" r:id="rId14"/>
    <p:sldLayoutId id="2147483893" r:id="rId15"/>
    <p:sldLayoutId id="2147483894" r:id="rId16"/>
    <p:sldLayoutId id="21474838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18DB1-BCED-AE0F-5D42-87CC987B0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6441" y="2226503"/>
            <a:ext cx="5153360" cy="2550877"/>
          </a:xfrm>
        </p:spPr>
        <p:txBody>
          <a:bodyPr/>
          <a:lstStyle/>
          <a:p>
            <a:r>
              <a:rPr lang="en-US" b="1" dirty="0"/>
              <a:t>Miriam &amp; Aaron’s Rebellion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CC1F0-B201-1A2A-0051-AD8F8A5FAC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Numbers 12</a:t>
            </a:r>
          </a:p>
        </p:txBody>
      </p:sp>
    </p:spTree>
    <p:extLst>
      <p:ext uri="{BB962C8B-B14F-4D97-AF65-F5344CB8AC3E}">
        <p14:creationId xmlns:p14="http://schemas.microsoft.com/office/powerpoint/2010/main" val="239522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77C4E-860C-A050-997B-22D8E2A6D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from Numbers 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4234B-833A-044B-3D03-B08B74B09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768" y="2489200"/>
            <a:ext cx="8003458" cy="4068916"/>
          </a:xfrm>
        </p:spPr>
        <p:txBody>
          <a:bodyPr>
            <a:normAutofit/>
          </a:bodyPr>
          <a:lstStyle/>
          <a:p>
            <a:r>
              <a:rPr lang="en-US" sz="2800" dirty="0"/>
              <a:t>Good people sometimes become involved in sinful rebellion. </a:t>
            </a:r>
          </a:p>
          <a:p>
            <a:r>
              <a:rPr lang="en-US" sz="2800" dirty="0"/>
              <a:t>Good people can be wrongfully accused.</a:t>
            </a:r>
          </a:p>
          <a:p>
            <a:r>
              <a:rPr lang="en-US" sz="2800" dirty="0"/>
              <a:t>Their rebellion was really against God. </a:t>
            </a:r>
          </a:p>
          <a:p>
            <a:r>
              <a:rPr lang="en-US" sz="2800" dirty="0"/>
              <a:t>God knows about such rebellions. </a:t>
            </a:r>
          </a:p>
          <a:p>
            <a:r>
              <a:rPr lang="en-US" sz="2800" dirty="0"/>
              <a:t>One can overcome their emotions to intercede for sinners. </a:t>
            </a:r>
          </a:p>
        </p:txBody>
      </p:sp>
    </p:spTree>
    <p:extLst>
      <p:ext uri="{BB962C8B-B14F-4D97-AF65-F5344CB8AC3E}">
        <p14:creationId xmlns:p14="http://schemas.microsoft.com/office/powerpoint/2010/main" val="399607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3975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6591</TotalTime>
  <Words>49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Office Theme</vt:lpstr>
      <vt:lpstr>Ion Boardroom</vt:lpstr>
      <vt:lpstr>PowerPoint Presentation</vt:lpstr>
      <vt:lpstr>Miriam &amp; Aaron’s Rebellion</vt:lpstr>
      <vt:lpstr>Lessons from Numbers 12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286</cp:revision>
  <dcterms:created xsi:type="dcterms:W3CDTF">2008-03-16T18:22:36Z</dcterms:created>
  <dcterms:modified xsi:type="dcterms:W3CDTF">2026-06-21T19:17:31Z</dcterms:modified>
</cp:coreProperties>
</file>