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  <p:sldMasterId id="2147483866" r:id="rId2"/>
  </p:sldMasterIdLst>
  <p:notesMasterIdLst>
    <p:notesMasterId r:id="rId7"/>
  </p:notesMasterIdLst>
  <p:sldIdLst>
    <p:sldId id="260" r:id="rId3"/>
    <p:sldId id="256" r:id="rId4"/>
    <p:sldId id="257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>
            <p14:sldId id="260"/>
          </p14:sldIdLst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56"/>
            <p14:sldId id="257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0" d="100"/>
          <a:sy n="70" d="100"/>
        </p:scale>
        <p:origin x="423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F674F-5FF1-4C50-AE02-5B1470F93F7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1451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470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757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696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138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4537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74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078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1264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7200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3126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517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488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1581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186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37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68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96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4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32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86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7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60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4C1E1F-2B90-4632-A886-F97F3FBA8E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5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0842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5137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ul's Four Missionary Journeys: The Complete Guide – Theology For the Rest  of Us">
            <a:extLst>
              <a:ext uri="{FF2B5EF4-FFF2-40B4-BE49-F238E27FC236}">
                <a16:creationId xmlns:a16="http://schemas.microsoft.com/office/drawing/2014/main" id="{9E45C099-0120-B765-8639-4909B31DA88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4140" b="32701"/>
          <a:stretch>
            <a:fillRect/>
          </a:stretch>
        </p:blipFill>
        <p:spPr>
          <a:xfrm>
            <a:off x="-6761" y="373626"/>
            <a:ext cx="9160536" cy="620804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9E7B1F3-A81A-5D49-A031-CB5F3489FB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106993"/>
            <a:ext cx="7772400" cy="931608"/>
          </a:xfrm>
          <a:solidFill>
            <a:schemeClr val="tx2">
              <a:lumMod val="10000"/>
              <a:lumOff val="90000"/>
            </a:schemeClr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en-US" sz="4400" b="1" dirty="0">
                <a:latin typeface="+mn-lt"/>
              </a:rPr>
              <a:t>Those in Thessalonica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0E11EC-02B5-1391-EEF3-1518CC5A8FB8}"/>
              </a:ext>
            </a:extLst>
          </p:cNvPr>
          <p:cNvSpPr/>
          <p:nvPr/>
        </p:nvSpPr>
        <p:spPr>
          <a:xfrm>
            <a:off x="875071" y="4568797"/>
            <a:ext cx="7393858" cy="180250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4B6496-AB3E-388C-CDC5-1EF7F4684F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800600"/>
            <a:ext cx="6858000" cy="1481239"/>
          </a:xfrm>
          <a:solidFill>
            <a:schemeClr val="tx2">
              <a:lumMod val="10000"/>
              <a:lumOff val="90000"/>
            </a:schemeClr>
          </a:solidFill>
          <a:ln>
            <a:noFill/>
          </a:ln>
          <a:effectLst/>
        </p:spPr>
        <p:txBody>
          <a:bodyPr>
            <a:normAutofit fontScale="92500"/>
          </a:bodyPr>
          <a:lstStyle/>
          <a:p>
            <a:r>
              <a:rPr lang="en-US" dirty="0"/>
              <a:t>“These were more fair-minded than those in Thessalonica, in that they received the word with all readiness, and searched the Scriptures daily to find out whether these things were so” (Acts 17:11).</a:t>
            </a:r>
          </a:p>
        </p:txBody>
      </p:sp>
    </p:spTree>
    <p:extLst>
      <p:ext uri="{BB962C8B-B14F-4D97-AF65-F5344CB8AC3E}">
        <p14:creationId xmlns:p14="http://schemas.microsoft.com/office/powerpoint/2010/main" val="703207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DF276-C839-C764-2000-1DD5542D4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1390"/>
          </a:xfrm>
          <a:solidFill>
            <a:schemeClr val="tx2">
              <a:lumMod val="10000"/>
              <a:lumOff val="90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Those in Thessalonica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D45D80-683D-D27E-296E-E069F8384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Receiving the gospel - </a:t>
            </a:r>
            <a:r>
              <a:rPr lang="en-US" dirty="0">
                <a:solidFill>
                  <a:srgbClr val="0070C0"/>
                </a:solidFill>
              </a:rPr>
              <a:t>1 Thess. 1:6-10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Enduring persecution - </a:t>
            </a:r>
            <a:r>
              <a:rPr lang="en-US" dirty="0">
                <a:solidFill>
                  <a:srgbClr val="0070C0"/>
                </a:solidFill>
              </a:rPr>
              <a:t>1 Thess. 1:6; 2:14-16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Showing great love - </a:t>
            </a:r>
            <a:r>
              <a:rPr lang="en-US" dirty="0">
                <a:solidFill>
                  <a:srgbClr val="0070C0"/>
                </a:solidFill>
              </a:rPr>
              <a:t>1 Thess. 4:9-10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Comforting and edifying one another - </a:t>
            </a:r>
            <a:br>
              <a:rPr lang="en-US" dirty="0"/>
            </a:br>
            <a:r>
              <a:rPr lang="en-US" dirty="0">
                <a:solidFill>
                  <a:srgbClr val="0070C0"/>
                </a:solidFill>
              </a:rPr>
              <a:t>1 Thess. 5:11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Sounding forth the word - </a:t>
            </a:r>
            <a:r>
              <a:rPr lang="en-US" dirty="0">
                <a:solidFill>
                  <a:srgbClr val="0070C0"/>
                </a:solidFill>
              </a:rPr>
              <a:t>1 Thess. 1:8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Earning Paul’s confidence - </a:t>
            </a:r>
            <a:r>
              <a:rPr lang="en-US" dirty="0">
                <a:solidFill>
                  <a:srgbClr val="0070C0"/>
                </a:solidFill>
              </a:rPr>
              <a:t>2 Thess. 3:4</a:t>
            </a:r>
          </a:p>
        </p:txBody>
      </p:sp>
    </p:spTree>
    <p:extLst>
      <p:ext uri="{BB962C8B-B14F-4D97-AF65-F5344CB8AC3E}">
        <p14:creationId xmlns:p14="http://schemas.microsoft.com/office/powerpoint/2010/main" val="37427539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3397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6589</TotalTime>
  <Words>98</Words>
  <Application>Microsoft Office PowerPoint</Application>
  <PresentationFormat>On-screen Show (4:3)</PresentationFormat>
  <Paragraphs>10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Calibri Light</vt:lpstr>
      <vt:lpstr>Office Theme</vt:lpstr>
      <vt:lpstr>1_Office Theme</vt:lpstr>
      <vt:lpstr>PowerPoint Presentation</vt:lpstr>
      <vt:lpstr>Those in Thessalonica</vt:lpstr>
      <vt:lpstr>Those in Thessalonica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286</cp:revision>
  <dcterms:created xsi:type="dcterms:W3CDTF">2008-03-16T18:22:36Z</dcterms:created>
  <dcterms:modified xsi:type="dcterms:W3CDTF">2026-06-15T12:48:58Z</dcterms:modified>
</cp:coreProperties>
</file>