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47" r:id="rId2"/>
  </p:sldMasterIdLst>
  <p:notesMasterIdLst>
    <p:notesMasterId r:id="rId11"/>
  </p:notesMasterIdLst>
  <p:sldIdLst>
    <p:sldId id="259" r:id="rId3"/>
    <p:sldId id="256" r:id="rId4"/>
    <p:sldId id="257" r:id="rId5"/>
    <p:sldId id="756" r:id="rId6"/>
    <p:sldId id="261" r:id="rId7"/>
    <p:sldId id="262" r:id="rId8"/>
    <p:sldId id="264" r:id="rId9"/>
    <p:sldId id="25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257"/>
            <p14:sldId id="756"/>
            <p14:sldId id="261"/>
            <p14:sldId id="262"/>
            <p14:sldId id="264"/>
            <p14:sldId id="258"/>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69" autoAdjust="0"/>
  </p:normalViewPr>
  <p:slideViewPr>
    <p:cSldViewPr>
      <p:cViewPr varScale="1">
        <p:scale>
          <a:sx n="70" d="100"/>
          <a:sy n="70" d="100"/>
        </p:scale>
        <p:origin x="423" y="45"/>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8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6/7/2026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7C8441-EBEC-4935-B9AF-40F54BC15036}"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4274452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C8441-EBEC-4935-B9AF-40F54BC15036}"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2605075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7C8441-EBEC-4935-B9AF-40F54BC15036}"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1303794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7C8441-EBEC-4935-B9AF-40F54BC15036}" type="datetimeFigureOut">
              <a:rPr lang="en-US" smtClean="0"/>
              <a:t>6/7/2026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547317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7C8441-EBEC-4935-B9AF-40F54BC15036}" type="datetimeFigureOut">
              <a:rPr lang="en-US" smtClean="0"/>
              <a:t>6/7/2026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29827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7C8441-EBEC-4935-B9AF-40F54BC15036}" type="datetimeFigureOut">
              <a:rPr lang="en-US" smtClean="0"/>
              <a:t>6/7/2026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397342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7C8441-EBEC-4935-B9AF-40F54BC15036}" type="datetimeFigureOut">
              <a:rPr lang="en-US" smtClean="0"/>
              <a:t>6/7/2026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40193386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C8441-EBEC-4935-B9AF-40F54BC15036}" type="datetimeFigureOut">
              <a:rPr lang="en-US" smtClean="0"/>
              <a:t>6/7/2026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89110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C8441-EBEC-4935-B9AF-40F54BC15036}" type="datetimeFigureOut">
              <a:rPr lang="en-US" smtClean="0"/>
              <a:t>6/7/2026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6573417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C8441-EBEC-4935-B9AF-40F54BC15036}"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36673723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C8441-EBEC-4935-B9AF-40F54BC15036}"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AC620-B442-45F8-A505-9F906C5B4ACC}" type="slidenum">
              <a:rPr lang="en-US" smtClean="0"/>
              <a:t>‹#›</a:t>
            </a:fld>
            <a:endParaRPr lang="en-US"/>
          </a:p>
        </p:txBody>
      </p:sp>
    </p:spTree>
    <p:extLst>
      <p:ext uri="{BB962C8B-B14F-4D97-AF65-F5344CB8AC3E}">
        <p14:creationId xmlns:p14="http://schemas.microsoft.com/office/powerpoint/2010/main" val="1976830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6/7/2026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6/7/2026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6/7/2026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6/7/2026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6/7/2026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6/7/2026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6/7/2026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6/7/2026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C8441-EBEC-4935-B9AF-40F54BC15036}" type="datetimeFigureOut">
              <a:rPr lang="en-US" smtClean="0"/>
              <a:t>6/7/2026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AC620-B442-45F8-A505-9F906C5B4ACC}" type="slidenum">
              <a:rPr lang="en-US" smtClean="0"/>
              <a:t>‹#›</a:t>
            </a:fld>
            <a:endParaRPr lang="en-US"/>
          </a:p>
        </p:txBody>
      </p:sp>
    </p:spTree>
    <p:extLst>
      <p:ext uri="{BB962C8B-B14F-4D97-AF65-F5344CB8AC3E}">
        <p14:creationId xmlns:p14="http://schemas.microsoft.com/office/powerpoint/2010/main" val="1477888107"/>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4E29D-F52D-631C-6E2D-66D279CA74BE}"/>
            </a:ext>
          </a:extLst>
        </p:cNvPr>
        <p:cNvGrpSpPr/>
        <p:nvPr/>
      </p:nvGrpSpPr>
      <p:grpSpPr>
        <a:xfrm>
          <a:off x="0" y="0"/>
          <a:ext cx="0" cy="0"/>
          <a:chOff x="0" y="0"/>
          <a:chExt cx="0" cy="0"/>
        </a:xfrm>
      </p:grpSpPr>
    </p:spTree>
    <p:extLst>
      <p:ext uri="{BB962C8B-B14F-4D97-AF65-F5344CB8AC3E}">
        <p14:creationId xmlns:p14="http://schemas.microsoft.com/office/powerpoint/2010/main" val="136205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F2705-F0E0-4A20-786D-86FACD2BAE6A}"/>
              </a:ext>
            </a:extLst>
          </p:cNvPr>
          <p:cNvSpPr>
            <a:spLocks noGrp="1"/>
          </p:cNvSpPr>
          <p:nvPr>
            <p:ph type="ctrTitle"/>
          </p:nvPr>
        </p:nvSpPr>
        <p:spPr>
          <a:xfrm>
            <a:off x="685800" y="265471"/>
            <a:ext cx="7772400" cy="1655762"/>
          </a:xfrm>
        </p:spPr>
        <p:txBody>
          <a:bodyPr>
            <a:normAutofit/>
          </a:bodyPr>
          <a:lstStyle/>
          <a:p>
            <a:r>
              <a:rPr lang="en-US" sz="5400" b="1" dirty="0">
                <a:latin typeface="+mn-lt"/>
              </a:rPr>
              <a:t>The Responsibilities of Church Membership</a:t>
            </a:r>
          </a:p>
        </p:txBody>
      </p:sp>
      <p:sp>
        <p:nvSpPr>
          <p:cNvPr id="3" name="Subtitle 2">
            <a:extLst>
              <a:ext uri="{FF2B5EF4-FFF2-40B4-BE49-F238E27FC236}">
                <a16:creationId xmlns:a16="http://schemas.microsoft.com/office/drawing/2014/main" id="{5CBB4494-68FC-8CCC-3154-182FC5690CB2}"/>
              </a:ext>
            </a:extLst>
          </p:cNvPr>
          <p:cNvSpPr>
            <a:spLocks noGrp="1"/>
          </p:cNvSpPr>
          <p:nvPr>
            <p:ph type="subTitle" idx="1"/>
          </p:nvPr>
        </p:nvSpPr>
        <p:spPr>
          <a:xfrm>
            <a:off x="685800" y="5096542"/>
            <a:ext cx="7772400" cy="1655762"/>
          </a:xfrm>
        </p:spPr>
        <p:txBody>
          <a:bodyPr>
            <a:normAutofit fontScale="92500" lnSpcReduction="10000"/>
          </a:bodyPr>
          <a:lstStyle/>
          <a:p>
            <a:r>
              <a:rPr lang="en-US" dirty="0"/>
              <a:t>“From whom the whole body, joined and knit together by what every joint supplies, according to the effective working by which every part does its share, causes growth of the body for the edifying of itself in love.”</a:t>
            </a:r>
          </a:p>
          <a:p>
            <a:r>
              <a:rPr lang="en-US" dirty="0"/>
              <a:t>Ephesians 4:16</a:t>
            </a:r>
          </a:p>
          <a:p>
            <a:endParaRPr lang="en-US" dirty="0"/>
          </a:p>
        </p:txBody>
      </p:sp>
      <p:pic>
        <p:nvPicPr>
          <p:cNvPr id="4" name="Picture 3" descr="Working Together | Dr. Ivan Misner®">
            <a:extLst>
              <a:ext uri="{FF2B5EF4-FFF2-40B4-BE49-F238E27FC236}">
                <a16:creationId xmlns:a16="http://schemas.microsoft.com/office/drawing/2014/main" id="{72FA5700-4578-80E6-A864-61BEF7244FF2}"/>
              </a:ext>
            </a:extLst>
          </p:cNvPr>
          <p:cNvPicPr>
            <a:picLocks noChangeAspect="1"/>
          </p:cNvPicPr>
          <p:nvPr/>
        </p:nvPicPr>
        <p:blipFill>
          <a:blip r:embed="rId2"/>
          <a:stretch>
            <a:fillRect/>
          </a:stretch>
        </p:blipFill>
        <p:spPr>
          <a:xfrm>
            <a:off x="1143000" y="2094247"/>
            <a:ext cx="6857999" cy="2792405"/>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813793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033ED-84BD-253B-99F8-D7FC77B94C34}"/>
              </a:ext>
            </a:extLst>
          </p:cNvPr>
          <p:cNvSpPr>
            <a:spLocks noGrp="1"/>
          </p:cNvSpPr>
          <p:nvPr>
            <p:ph type="title"/>
          </p:nvPr>
        </p:nvSpPr>
        <p:spPr>
          <a:xfrm>
            <a:off x="628650" y="365127"/>
            <a:ext cx="7886700" cy="1080216"/>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Faithful Attendance</a:t>
            </a:r>
          </a:p>
        </p:txBody>
      </p:sp>
      <p:sp>
        <p:nvSpPr>
          <p:cNvPr id="3" name="Content Placeholder 2">
            <a:extLst>
              <a:ext uri="{FF2B5EF4-FFF2-40B4-BE49-F238E27FC236}">
                <a16:creationId xmlns:a16="http://schemas.microsoft.com/office/drawing/2014/main" id="{E17C8A0C-A831-1E90-3B50-AEBEEA5FB003}"/>
              </a:ext>
            </a:extLst>
          </p:cNvPr>
          <p:cNvSpPr>
            <a:spLocks noGrp="1"/>
          </p:cNvSpPr>
          <p:nvPr>
            <p:ph idx="1"/>
          </p:nvPr>
        </p:nvSpPr>
        <p:spPr/>
        <p:txBody>
          <a:bodyPr/>
          <a:lstStyle/>
          <a:p>
            <a:r>
              <a:rPr lang="en-US" dirty="0"/>
              <a:t>Hebrews 10:24-25</a:t>
            </a:r>
          </a:p>
          <a:p>
            <a:r>
              <a:rPr lang="en-US" dirty="0"/>
              <a:t>Important things happen in our assemblies.</a:t>
            </a:r>
          </a:p>
          <a:p>
            <a:r>
              <a:rPr lang="en-US" dirty="0"/>
              <a:t>To </a:t>
            </a:r>
            <a:r>
              <a:rPr lang="en-US" i="1" dirty="0"/>
              <a:t>forsake</a:t>
            </a:r>
            <a:r>
              <a:rPr lang="en-US" dirty="0"/>
              <a:t> means “to abandon, desert, to leave behind.”</a:t>
            </a:r>
          </a:p>
          <a:p>
            <a:r>
              <a:rPr lang="en-US" dirty="0"/>
              <a:t>Tardiness is a sinful distraction. </a:t>
            </a:r>
          </a:p>
          <a:p>
            <a:endParaRPr lang="en-US" dirty="0"/>
          </a:p>
        </p:txBody>
      </p:sp>
    </p:spTree>
    <p:extLst>
      <p:ext uri="{BB962C8B-B14F-4D97-AF65-F5344CB8AC3E}">
        <p14:creationId xmlns:p14="http://schemas.microsoft.com/office/powerpoint/2010/main" val="178586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547CF-537D-0567-9C3D-EF7532E766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A0C3E2-6ADA-8549-83B5-AB0C77E26247}"/>
              </a:ext>
            </a:extLst>
          </p:cNvPr>
          <p:cNvSpPr>
            <a:spLocks noGrp="1"/>
          </p:cNvSpPr>
          <p:nvPr>
            <p:ph type="title"/>
          </p:nvPr>
        </p:nvSpPr>
        <p:spPr>
          <a:xfrm>
            <a:off x="628650" y="365127"/>
            <a:ext cx="7886700" cy="1080216"/>
          </a:xfrm>
          <a:solidFill>
            <a:srgbClr val="0070C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Receive the Word</a:t>
            </a:r>
          </a:p>
        </p:txBody>
      </p:sp>
      <p:sp>
        <p:nvSpPr>
          <p:cNvPr id="3" name="Content Placeholder 2">
            <a:extLst>
              <a:ext uri="{FF2B5EF4-FFF2-40B4-BE49-F238E27FC236}">
                <a16:creationId xmlns:a16="http://schemas.microsoft.com/office/drawing/2014/main" id="{BCC7C4C9-D796-A3D7-1D20-338A74466083}"/>
              </a:ext>
            </a:extLst>
          </p:cNvPr>
          <p:cNvSpPr>
            <a:spLocks noGrp="1"/>
          </p:cNvSpPr>
          <p:nvPr>
            <p:ph idx="1"/>
          </p:nvPr>
        </p:nvSpPr>
        <p:spPr/>
        <p:txBody>
          <a:bodyPr/>
          <a:lstStyle/>
          <a:p>
            <a:r>
              <a:rPr lang="en-US" dirty="0"/>
              <a:t>The church </a:t>
            </a:r>
            <a:r>
              <a:rPr lang="en-US" i="1" dirty="0"/>
              <a:t>“continued steadfastly in the apostles’ doctrine” </a:t>
            </a:r>
            <a:r>
              <a:rPr lang="en-US" dirty="0"/>
              <a:t>(Acts 2:42).</a:t>
            </a:r>
          </a:p>
          <a:p>
            <a:r>
              <a:rPr lang="en-US" dirty="0"/>
              <a:t>James 1:21-22</a:t>
            </a:r>
          </a:p>
          <a:p>
            <a:r>
              <a:rPr lang="en-US" dirty="0"/>
              <a:t>Acts 17:11-12</a:t>
            </a:r>
          </a:p>
        </p:txBody>
      </p:sp>
    </p:spTree>
    <p:extLst>
      <p:ext uri="{BB962C8B-B14F-4D97-AF65-F5344CB8AC3E}">
        <p14:creationId xmlns:p14="http://schemas.microsoft.com/office/powerpoint/2010/main" val="2286182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47F73-CEB9-CCED-DA8B-F307877199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CBED38-3114-D085-081B-AB757807DE84}"/>
              </a:ext>
            </a:extLst>
          </p:cNvPr>
          <p:cNvSpPr>
            <a:spLocks noGrp="1"/>
          </p:cNvSpPr>
          <p:nvPr>
            <p:ph type="title"/>
          </p:nvPr>
        </p:nvSpPr>
        <p:spPr>
          <a:xfrm>
            <a:off x="628650" y="365127"/>
            <a:ext cx="7886700" cy="1080216"/>
          </a:xfrm>
          <a:solidFill>
            <a:srgbClr val="0070C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Contribute to the Work</a:t>
            </a:r>
          </a:p>
        </p:txBody>
      </p:sp>
      <p:sp>
        <p:nvSpPr>
          <p:cNvPr id="3" name="Content Placeholder 2">
            <a:extLst>
              <a:ext uri="{FF2B5EF4-FFF2-40B4-BE49-F238E27FC236}">
                <a16:creationId xmlns:a16="http://schemas.microsoft.com/office/drawing/2014/main" id="{FE639D1D-E51E-CA14-2714-878660955B8E}"/>
              </a:ext>
            </a:extLst>
          </p:cNvPr>
          <p:cNvSpPr>
            <a:spLocks noGrp="1"/>
          </p:cNvSpPr>
          <p:nvPr>
            <p:ph idx="1"/>
          </p:nvPr>
        </p:nvSpPr>
        <p:spPr/>
        <p:txBody>
          <a:bodyPr>
            <a:normAutofit/>
          </a:bodyPr>
          <a:lstStyle/>
          <a:p>
            <a:r>
              <a:rPr lang="en-US" sz="3200" dirty="0"/>
              <a:t>With my </a:t>
            </a:r>
            <a:r>
              <a:rPr lang="en-US" sz="3200" b="1" dirty="0"/>
              <a:t>money</a:t>
            </a:r>
            <a:r>
              <a:rPr lang="en-US" sz="3200" dirty="0"/>
              <a:t>.</a:t>
            </a:r>
          </a:p>
          <a:p>
            <a:pPr lvl="1"/>
            <a:r>
              <a:rPr lang="en-US" sz="2800" dirty="0"/>
              <a:t>1 Cor. 16:2; 2 Cor. 9:7</a:t>
            </a:r>
          </a:p>
          <a:p>
            <a:r>
              <a:rPr lang="en-US" sz="3200" dirty="0"/>
              <a:t>With my </a:t>
            </a:r>
            <a:r>
              <a:rPr lang="en-US" sz="3200" b="1" dirty="0"/>
              <a:t>time</a:t>
            </a:r>
            <a:r>
              <a:rPr lang="en-US" sz="3200" dirty="0"/>
              <a:t> and </a:t>
            </a:r>
            <a:r>
              <a:rPr lang="en-US" sz="3200" b="1" dirty="0"/>
              <a:t>talents</a:t>
            </a:r>
            <a:r>
              <a:rPr lang="en-US" sz="3200" dirty="0"/>
              <a:t>.</a:t>
            </a:r>
          </a:p>
          <a:p>
            <a:pPr lvl="1"/>
            <a:r>
              <a:rPr lang="en-US" sz="2800" dirty="0"/>
              <a:t>Romans 12:3-8</a:t>
            </a:r>
          </a:p>
        </p:txBody>
      </p:sp>
    </p:spTree>
    <p:extLst>
      <p:ext uri="{BB962C8B-B14F-4D97-AF65-F5344CB8AC3E}">
        <p14:creationId xmlns:p14="http://schemas.microsoft.com/office/powerpoint/2010/main" val="3914340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F7848-3050-1CF9-E633-03CBFF51A9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4645C8-2761-B5E9-2A33-688430CC4541}"/>
              </a:ext>
            </a:extLst>
          </p:cNvPr>
          <p:cNvSpPr>
            <a:spLocks noGrp="1"/>
          </p:cNvSpPr>
          <p:nvPr>
            <p:ph type="title"/>
          </p:nvPr>
        </p:nvSpPr>
        <p:spPr>
          <a:xfrm>
            <a:off x="628650" y="365127"/>
            <a:ext cx="7886700" cy="1080216"/>
          </a:xfrm>
          <a:solidFill>
            <a:srgbClr val="0070C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4. Keep the Unity</a:t>
            </a:r>
          </a:p>
        </p:txBody>
      </p:sp>
      <p:sp>
        <p:nvSpPr>
          <p:cNvPr id="3" name="Content Placeholder 2">
            <a:extLst>
              <a:ext uri="{FF2B5EF4-FFF2-40B4-BE49-F238E27FC236}">
                <a16:creationId xmlns:a16="http://schemas.microsoft.com/office/drawing/2014/main" id="{A96061A2-6ED0-C2C8-D722-E8285D080741}"/>
              </a:ext>
            </a:extLst>
          </p:cNvPr>
          <p:cNvSpPr>
            <a:spLocks noGrp="1"/>
          </p:cNvSpPr>
          <p:nvPr>
            <p:ph idx="1"/>
          </p:nvPr>
        </p:nvSpPr>
        <p:spPr/>
        <p:txBody>
          <a:bodyPr/>
          <a:lstStyle/>
          <a:p>
            <a:r>
              <a:rPr lang="en-US" dirty="0"/>
              <a:t>John 17:20-21</a:t>
            </a:r>
          </a:p>
          <a:p>
            <a:r>
              <a:rPr lang="en-US" dirty="0"/>
              <a:t>1 Corinthians 1:10</a:t>
            </a:r>
          </a:p>
          <a:p>
            <a:r>
              <a:rPr lang="en-US" dirty="0"/>
              <a:t>Ephesians 4:1-6</a:t>
            </a:r>
          </a:p>
        </p:txBody>
      </p:sp>
    </p:spTree>
    <p:extLst>
      <p:ext uri="{BB962C8B-B14F-4D97-AF65-F5344CB8AC3E}">
        <p14:creationId xmlns:p14="http://schemas.microsoft.com/office/powerpoint/2010/main" val="2942943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DFE37-71EB-6BA9-7392-485EBEE1D7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5F2A6-7315-D745-1E2D-DCBFFB034FC1}"/>
              </a:ext>
            </a:extLst>
          </p:cNvPr>
          <p:cNvSpPr>
            <a:spLocks noGrp="1"/>
          </p:cNvSpPr>
          <p:nvPr>
            <p:ph type="ctrTitle"/>
          </p:nvPr>
        </p:nvSpPr>
        <p:spPr>
          <a:xfrm>
            <a:off x="235974" y="265470"/>
            <a:ext cx="8222226" cy="1750143"/>
          </a:xfrm>
        </p:spPr>
        <p:txBody>
          <a:bodyPr>
            <a:normAutofit/>
          </a:bodyPr>
          <a:lstStyle/>
          <a:p>
            <a:pPr algn="l"/>
            <a:r>
              <a:rPr lang="en-US" sz="5400" b="1" dirty="0">
                <a:latin typeface="+mn-lt"/>
              </a:rPr>
              <a:t>The Responsibilities of Church Membership</a:t>
            </a:r>
          </a:p>
        </p:txBody>
      </p:sp>
      <p:sp>
        <p:nvSpPr>
          <p:cNvPr id="3" name="Subtitle 2">
            <a:extLst>
              <a:ext uri="{FF2B5EF4-FFF2-40B4-BE49-F238E27FC236}">
                <a16:creationId xmlns:a16="http://schemas.microsoft.com/office/drawing/2014/main" id="{626953E5-5EA1-80D5-65F0-CEAB6C8D4329}"/>
              </a:ext>
            </a:extLst>
          </p:cNvPr>
          <p:cNvSpPr>
            <a:spLocks noGrp="1"/>
          </p:cNvSpPr>
          <p:nvPr>
            <p:ph type="subTitle" idx="1"/>
          </p:nvPr>
        </p:nvSpPr>
        <p:spPr>
          <a:xfrm>
            <a:off x="235974" y="4286866"/>
            <a:ext cx="8222226" cy="2305664"/>
          </a:xfrm>
        </p:spPr>
        <p:txBody>
          <a:bodyPr>
            <a:normAutofit/>
          </a:bodyPr>
          <a:lstStyle/>
          <a:p>
            <a:pPr marL="514350" indent="-514350" algn="l">
              <a:buFont typeface="+mj-lt"/>
              <a:buAutoNum type="arabicPeriod"/>
            </a:pPr>
            <a:r>
              <a:rPr lang="en-US" sz="3200" dirty="0"/>
              <a:t>Faithful Attendance</a:t>
            </a:r>
          </a:p>
          <a:p>
            <a:pPr marL="514350" indent="-514350" algn="l">
              <a:buFont typeface="+mj-lt"/>
              <a:buAutoNum type="arabicPeriod"/>
            </a:pPr>
            <a:r>
              <a:rPr lang="en-US" sz="3200" dirty="0"/>
              <a:t>Receive the Word</a:t>
            </a:r>
          </a:p>
          <a:p>
            <a:pPr marL="514350" indent="-514350" algn="l">
              <a:buFont typeface="+mj-lt"/>
              <a:buAutoNum type="arabicPeriod"/>
            </a:pPr>
            <a:r>
              <a:rPr lang="en-US" sz="3200" dirty="0"/>
              <a:t>Contribute to the Work</a:t>
            </a:r>
          </a:p>
          <a:p>
            <a:pPr marL="514350" indent="-514350" algn="l">
              <a:buFont typeface="+mj-lt"/>
              <a:buAutoNum type="arabicPeriod"/>
            </a:pPr>
            <a:r>
              <a:rPr lang="en-US" sz="3200" dirty="0"/>
              <a:t>Keep the Unity</a:t>
            </a:r>
          </a:p>
        </p:txBody>
      </p:sp>
      <p:pic>
        <p:nvPicPr>
          <p:cNvPr id="4" name="Picture 3" descr="Working Together | Dr. Ivan Misner®">
            <a:extLst>
              <a:ext uri="{FF2B5EF4-FFF2-40B4-BE49-F238E27FC236}">
                <a16:creationId xmlns:a16="http://schemas.microsoft.com/office/drawing/2014/main" id="{89E90865-F332-C84F-FD55-D9842987D337}"/>
              </a:ext>
            </a:extLst>
          </p:cNvPr>
          <p:cNvPicPr>
            <a:picLocks noChangeAspect="1"/>
          </p:cNvPicPr>
          <p:nvPr/>
        </p:nvPicPr>
        <p:blipFill>
          <a:blip r:embed="rId2"/>
          <a:stretch>
            <a:fillRect/>
          </a:stretch>
        </p:blipFill>
        <p:spPr>
          <a:xfrm>
            <a:off x="4240162" y="2290892"/>
            <a:ext cx="4667864" cy="1900637"/>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3337744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4052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1280</TotalTime>
  <Words>162</Words>
  <Application>Microsoft Office PowerPoint</Application>
  <PresentationFormat>On-screen Show (4:3)</PresentationFormat>
  <Paragraphs>26</Paragraphs>
  <Slides>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1_Office Theme</vt:lpstr>
      <vt:lpstr>4_Office Theme</vt:lpstr>
      <vt:lpstr>PowerPoint Presentation</vt:lpstr>
      <vt:lpstr>The Responsibilities of Church Membership</vt:lpstr>
      <vt:lpstr>1. Faithful Attendance</vt:lpstr>
      <vt:lpstr>2. Receive the Word</vt:lpstr>
      <vt:lpstr>3. Contribute to the Work</vt:lpstr>
      <vt:lpstr>4. Keep the Unity</vt:lpstr>
      <vt:lpstr>The Responsibilities of Church Membership</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94</cp:revision>
  <dcterms:created xsi:type="dcterms:W3CDTF">2008-03-16T18:22:36Z</dcterms:created>
  <dcterms:modified xsi:type="dcterms:W3CDTF">2026-06-07T22:59:02Z</dcterms:modified>
</cp:coreProperties>
</file>