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8" r:id="rId3"/>
  </p:sldMasterIdLst>
  <p:notesMasterIdLst>
    <p:notesMasterId r:id="rId14"/>
  </p:notesMasterIdLst>
  <p:sldIdLst>
    <p:sldId id="264" r:id="rId4"/>
    <p:sldId id="762" r:id="rId5"/>
    <p:sldId id="763" r:id="rId6"/>
    <p:sldId id="764" r:id="rId7"/>
    <p:sldId id="765" r:id="rId8"/>
    <p:sldId id="766" r:id="rId9"/>
    <p:sldId id="767" r:id="rId10"/>
    <p:sldId id="768" r:id="rId11"/>
    <p:sldId id="769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62"/>
            <p14:sldId id="763"/>
            <p14:sldId id="764"/>
            <p14:sldId id="765"/>
            <p14:sldId id="766"/>
            <p14:sldId id="767"/>
            <p14:sldId id="768"/>
            <p14:sldId id="769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70" d="100"/>
          <a:sy n="70" d="100"/>
        </p:scale>
        <p:origin x="423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8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703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924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369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5355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530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43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207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39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331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7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FED66A6-A2E6-45A1-B844-A7EC673E75AF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AD3EAB8-9158-461C-BAD7-FA5CCA550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271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7636F8-2A64-EFAB-38C7-CBB92E60B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0303"/>
            <a:ext cx="9144000" cy="5277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6FC5CB-252B-BB85-2DA1-B3CCE9EB8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6144"/>
            <a:ext cx="7772400" cy="934064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Bible’s Inspiration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E62FD-16E3-E895-C2E4-06FAE0393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500" y="5535561"/>
            <a:ext cx="7239000" cy="1170038"/>
          </a:xfrm>
          <a:solidFill>
            <a:schemeClr val="bg1"/>
          </a:solidFill>
        </p:spPr>
        <p:txBody>
          <a:bodyPr/>
          <a:lstStyle/>
          <a:p>
            <a:r>
              <a:rPr lang="en-US" b="1" dirty="0"/>
              <a:t>“All Scripture is given by inspiration of God, and is profitable for doctrine, for reproof, for correction, for instruction in righteousness” (2 Tim. 3:16). </a:t>
            </a:r>
          </a:p>
        </p:txBody>
      </p:sp>
    </p:spTree>
    <p:extLst>
      <p:ext uri="{BB962C8B-B14F-4D97-AF65-F5344CB8AC3E}">
        <p14:creationId xmlns:p14="http://schemas.microsoft.com/office/powerpoint/2010/main" val="241585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8D9F7-532A-891A-6331-559A0505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The Bible’s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51264-B05D-B39E-6EC8-83DF31630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66 books</a:t>
            </a:r>
          </a:p>
          <a:p>
            <a:r>
              <a:rPr lang="en-US" dirty="0"/>
              <a:t>3 languages </a:t>
            </a:r>
          </a:p>
          <a:p>
            <a:r>
              <a:rPr lang="en-US" dirty="0"/>
              <a:t>40 writers</a:t>
            </a:r>
          </a:p>
          <a:p>
            <a:r>
              <a:rPr lang="en-US" dirty="0"/>
              <a:t>3 continents</a:t>
            </a:r>
          </a:p>
          <a:p>
            <a:r>
              <a:rPr lang="en-US" dirty="0"/>
              <a:t>1,600 years</a:t>
            </a:r>
          </a:p>
          <a:p>
            <a:r>
              <a:rPr lang="en-US" dirty="0"/>
              <a:t>with one perfectly unified message! </a:t>
            </a:r>
          </a:p>
        </p:txBody>
      </p:sp>
    </p:spTree>
    <p:extLst>
      <p:ext uri="{BB962C8B-B14F-4D97-AF65-F5344CB8AC3E}">
        <p14:creationId xmlns:p14="http://schemas.microsoft.com/office/powerpoint/2010/main" val="240283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6A9A4-D9FB-7660-23B1-C7561010B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CC659-3AF7-3F5E-17CF-D86FAE125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2. Historical and Geographical Accuracy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C6295-2AC8-41CB-CE52-45AF72E21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Hundreds of incidents recorded in the Bible that can be checked against secular history and archeology for their accuracy. </a:t>
            </a:r>
          </a:p>
          <a:p>
            <a:r>
              <a:rPr lang="en-US" dirty="0"/>
              <a:t>The Bible passes this test every time. </a:t>
            </a:r>
          </a:p>
        </p:txBody>
      </p:sp>
    </p:spTree>
    <p:extLst>
      <p:ext uri="{BB962C8B-B14F-4D97-AF65-F5344CB8AC3E}">
        <p14:creationId xmlns:p14="http://schemas.microsoft.com/office/powerpoint/2010/main" val="235521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A38FD-E7FD-BA42-FF15-F999F1134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F771-1803-1853-8F5B-DDD763B52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Fulfilled Prophecy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BC72B-C980-CAC0-22B8-AEAFA11F6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5613"/>
            <a:ext cx="7886700" cy="4161350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dirty="0"/>
              <a:t>Remember the former things of old, for I am God, and there is no other; I am God, and there is none like Me,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dirty="0"/>
              <a:t>Declaring the end from the beginning, and from ancient times things that are not yet done, saying, “My counsel shall stand, and I will do all My pleasure.” </a:t>
            </a:r>
          </a:p>
          <a:p>
            <a:pPr marL="0" indent="0" algn="r">
              <a:buNone/>
            </a:pPr>
            <a:r>
              <a:rPr lang="en-US" dirty="0"/>
              <a:t>Isaiah 46:9-10</a:t>
            </a:r>
          </a:p>
        </p:txBody>
      </p:sp>
    </p:spTree>
    <p:extLst>
      <p:ext uri="{BB962C8B-B14F-4D97-AF65-F5344CB8AC3E}">
        <p14:creationId xmlns:p14="http://schemas.microsoft.com/office/powerpoint/2010/main" val="2216884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D6ED6-FE5C-E1C6-326A-34B4BCD97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F67F0-AA43-92D8-E690-4D8DE7856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Scientific Foreknowledge</a:t>
            </a:r>
          </a:p>
        </p:txBody>
      </p:sp>
      <p:pic>
        <p:nvPicPr>
          <p:cNvPr id="4" name="Picture 3" descr="Every Scientific Truth the Bible REVEALED Early Explained">
            <a:extLst>
              <a:ext uri="{FF2B5EF4-FFF2-40B4-BE49-F238E27FC236}">
                <a16:creationId xmlns:a16="http://schemas.microsoft.com/office/drawing/2014/main" id="{8BB7E5A2-FA94-F272-D1E2-6E244A94A4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925" y="2162969"/>
            <a:ext cx="6534150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953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33A52-8EE0-4C51-CCEB-4E9D1471D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63C82-0639-D3E4-26FA-750E98514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The Bible’s Brevity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8ADEB-D29F-C786-F280-6053A51EF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contrast to the writings of men and women, the Bible is amazingly brief when it addresses important people and topics. </a:t>
            </a:r>
          </a:p>
          <a:p>
            <a:r>
              <a:rPr lang="en-US" dirty="0"/>
              <a:t>The fact that the Bible contains many “unanswered questions” is evidence of its divine origin. </a:t>
            </a:r>
          </a:p>
        </p:txBody>
      </p:sp>
    </p:spTree>
    <p:extLst>
      <p:ext uri="{BB962C8B-B14F-4D97-AF65-F5344CB8AC3E}">
        <p14:creationId xmlns:p14="http://schemas.microsoft.com/office/powerpoint/2010/main" val="1478426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BFA5A-DA12-C2B9-3E1B-D51358D8E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772B2-C94E-2885-F9F3-01B499414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The Bible’s Impartiality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1C3BF-B3E8-08F4-6D4E-EBAB4C00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Noah</a:t>
            </a:r>
          </a:p>
          <a:p>
            <a:r>
              <a:rPr lang="en-US" dirty="0"/>
              <a:t>Abraham </a:t>
            </a:r>
          </a:p>
          <a:p>
            <a:r>
              <a:rPr lang="en-US" dirty="0"/>
              <a:t>Moses</a:t>
            </a:r>
          </a:p>
          <a:p>
            <a:r>
              <a:rPr lang="en-US" dirty="0"/>
              <a:t>David</a:t>
            </a:r>
          </a:p>
          <a:p>
            <a:r>
              <a:rPr lang="en-US" dirty="0"/>
              <a:t>Peter</a:t>
            </a:r>
          </a:p>
        </p:txBody>
      </p:sp>
    </p:spTree>
    <p:extLst>
      <p:ext uri="{BB962C8B-B14F-4D97-AF65-F5344CB8AC3E}">
        <p14:creationId xmlns:p14="http://schemas.microsoft.com/office/powerpoint/2010/main" val="17089146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28A87-FB14-2653-D1C4-82BD624E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Evidence for the Bible’s Inspiration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DEC8-66CB-AA5E-004C-B72AA21B9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Unity</a:t>
            </a:r>
          </a:p>
          <a:p>
            <a:r>
              <a:rPr lang="en-US" dirty="0"/>
              <a:t>Historical and Geographical Accuracy</a:t>
            </a:r>
          </a:p>
          <a:p>
            <a:r>
              <a:rPr lang="en-US" dirty="0"/>
              <a:t>Fulfilled Prophecy</a:t>
            </a:r>
          </a:p>
          <a:p>
            <a:r>
              <a:rPr lang="en-US" dirty="0"/>
              <a:t>Scientific Foreknowledge</a:t>
            </a:r>
          </a:p>
          <a:p>
            <a:r>
              <a:rPr lang="en-US" dirty="0"/>
              <a:t>Brevity</a:t>
            </a:r>
          </a:p>
          <a:p>
            <a:r>
              <a:rPr lang="en-US" dirty="0"/>
              <a:t>Impartiality</a:t>
            </a:r>
          </a:p>
          <a:p>
            <a:endParaRPr lang="en-US" dirty="0"/>
          </a:p>
        </p:txBody>
      </p:sp>
      <p:pic>
        <p:nvPicPr>
          <p:cNvPr id="5" name="Picture 4" descr="Open Bible White Background Images – Browse 35,143 Stock Photos, Vectors,  and Video | Adobe Stock">
            <a:extLst>
              <a:ext uri="{FF2B5EF4-FFF2-40B4-BE49-F238E27FC236}">
                <a16:creationId xmlns:a16="http://schemas.microsoft.com/office/drawing/2014/main" id="{C88EB52D-90D6-25F1-BF5C-2208A612C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355" y="3859081"/>
            <a:ext cx="4139995" cy="23178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39921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6587</TotalTime>
  <Words>236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Aptos</vt:lpstr>
      <vt:lpstr>Aptos Display</vt:lpstr>
      <vt:lpstr>Arial</vt:lpstr>
      <vt:lpstr>Arial Black</vt:lpstr>
      <vt:lpstr>Calibri</vt:lpstr>
      <vt:lpstr>Century Gothic</vt:lpstr>
      <vt:lpstr>Wingdings 3</vt:lpstr>
      <vt:lpstr>2_Ion Boardroom</vt:lpstr>
      <vt:lpstr>Office Theme</vt:lpstr>
      <vt:lpstr>2_Office Theme</vt:lpstr>
      <vt:lpstr>PowerPoint Presentation</vt:lpstr>
      <vt:lpstr>The Bible’s Inspiration</vt:lpstr>
      <vt:lpstr>1. The Bible’s Unity</vt:lpstr>
      <vt:lpstr>2. Historical and Geographical Accuracy</vt:lpstr>
      <vt:lpstr>3. Fulfilled Prophecy</vt:lpstr>
      <vt:lpstr>4. Scientific Foreknowledge</vt:lpstr>
      <vt:lpstr>5. The Bible’s Brevity</vt:lpstr>
      <vt:lpstr>6. The Bible’s Impartiality</vt:lpstr>
      <vt:lpstr>Evidence for the Bible’s Inspiration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284</cp:revision>
  <dcterms:created xsi:type="dcterms:W3CDTF">2008-03-16T18:22:36Z</dcterms:created>
  <dcterms:modified xsi:type="dcterms:W3CDTF">2026-06-07T22:56:42Z</dcterms:modified>
</cp:coreProperties>
</file>