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 id="2147483854" r:id="rId2"/>
    <p:sldMasterId id="2147483866" r:id="rId3"/>
  </p:sldMasterIdLst>
  <p:notesMasterIdLst>
    <p:notesMasterId r:id="rId14"/>
  </p:notesMasterIdLst>
  <p:sldIdLst>
    <p:sldId id="264" r:id="rId4"/>
    <p:sldId id="256" r:id="rId5"/>
    <p:sldId id="257" r:id="rId6"/>
    <p:sldId id="258" r:id="rId7"/>
    <p:sldId id="259" r:id="rId8"/>
    <p:sldId id="260" r:id="rId9"/>
    <p:sldId id="261" r:id="rId10"/>
    <p:sldId id="262" r:id="rId11"/>
    <p:sldId id="758"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rvice" id="{3C64C86B-CB58-4823-BD8C-F68585D6F563}">
          <p14:sldIdLst/>
        </p14:section>
        <p14:section name="Song" id="{D8F5DF2E-0DD5-48CF-943A-FBF98F807EFB}">
          <p14:sldIdLst/>
        </p14:section>
        <p14:section name="Prayer" id="{785FF2CF-754D-491F-BE90-82FA25063A3E}">
          <p14:sldIdLst/>
        </p14:section>
        <p14:section name="Exhortation and Dismissal" id="{ABD5E9EE-E79A-42ED-AA6A-24EF3777B493}">
          <p14:sldIdLst>
            <p14:sldId id="264"/>
            <p14:sldId id="256"/>
            <p14:sldId id="257"/>
            <p14:sldId id="258"/>
            <p14:sldId id="259"/>
            <p14:sldId id="260"/>
            <p14:sldId id="261"/>
            <p14:sldId id="262"/>
            <p14:sldId id="758"/>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70" d="100"/>
          <a:sy n="70" d="100"/>
        </p:scale>
        <p:origin x="423"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03"/>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5/31/2026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94EBEC99-BF0C-402D-B97E-F8E1AF59CFF3}" type="datetimeFigureOut">
              <a:rPr lang="en-US" smtClean="0"/>
              <a:t>5/31/2026</a:t>
            </a:fld>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63317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5/31/2026</a:t>
            </a:fld>
            <a:endParaRPr lang="en-US"/>
          </a:p>
        </p:txBody>
      </p:sp>
      <p:sp>
        <p:nvSpPr>
          <p:cNvPr id="6" name="Footer Placeholder 5"/>
          <p:cNvSpPr>
            <a:spLocks noGrp="1"/>
          </p:cNvSpPr>
          <p:nvPr>
            <p:ph type="ftr" sz="quarter" idx="11"/>
          </p:nvPr>
        </p:nvSpPr>
        <p:spPr/>
        <p:txBody>
          <a:bodyPr/>
          <a:lstStyle/>
          <a:p>
            <a:endParaRPr lang="en-US"/>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81253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04255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129117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976912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4EBEC99-BF0C-402D-B97E-F8E1AF59CFF3}" type="datetimeFigureOut">
              <a:rPr lang="en-US" smtClean="0"/>
              <a:t>5/31/2026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4223323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4EBEC99-BF0C-402D-B97E-F8E1AF59CFF3}" type="datetimeFigureOut">
              <a:rPr lang="en-US" smtClean="0"/>
              <a:t>5/31/2026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460929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126438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686312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4C1E1F-2B90-4632-A886-F97F3FBA8E98}"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3241470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4C1E1F-2B90-4632-A886-F97F3FBA8E98}"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26414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51274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4C1E1F-2B90-4632-A886-F97F3FBA8E98}"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299668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4C1E1F-2B90-4632-A886-F97F3FBA8E98}" type="datetimeFigureOut">
              <a:rPr lang="en-US" smtClean="0"/>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3324496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4C1E1F-2B90-4632-A886-F97F3FBA8E98}" type="datetimeFigureOut">
              <a:rPr lang="en-US" smtClean="0"/>
              <a:t>5/31/2026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793084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4C1E1F-2B90-4632-A886-F97F3FBA8E98}" type="datetimeFigureOut">
              <a:rPr lang="en-US" smtClean="0"/>
              <a:t>5/31/2026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287532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C1E1F-2B90-4632-A886-F97F3FBA8E98}" type="datetimeFigureOut">
              <a:rPr lang="en-US" smtClean="0"/>
              <a:t>5/31/2026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2776786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4C1E1F-2B90-4632-A886-F97F3FBA8E98}" type="datetimeFigureOut">
              <a:rPr lang="en-US" smtClean="0"/>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13917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4C1E1F-2B90-4632-A886-F97F3FBA8E98}" type="datetimeFigureOut">
              <a:rPr lang="en-US" smtClean="0"/>
              <a:t>5/31/2026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2865260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4C1E1F-2B90-4632-A886-F97F3FBA8E98}"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2150757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4C1E1F-2B90-4632-A886-F97F3FBA8E98}"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91A66-0E0C-483D-B55B-474F0ADB5398}" type="slidenum">
              <a:rPr lang="en-US" smtClean="0"/>
              <a:t>‹#›</a:t>
            </a:fld>
            <a:endParaRPr lang="en-US"/>
          </a:p>
        </p:txBody>
      </p:sp>
    </p:spTree>
    <p:extLst>
      <p:ext uri="{BB962C8B-B14F-4D97-AF65-F5344CB8AC3E}">
        <p14:creationId xmlns:p14="http://schemas.microsoft.com/office/powerpoint/2010/main" val="1917696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9144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FA13483-A24C-97DB-1FAB-B1EE383D6793}"/>
              </a:ext>
            </a:extLst>
          </p:cNvPr>
          <p:cNvSpPr/>
          <p:nvPr/>
        </p:nvSpPr>
        <p:spPr>
          <a:xfrm>
            <a:off x="3800476" y="-429"/>
            <a:ext cx="5357240" cy="6857571"/>
          </a:xfrm>
          <a:prstGeom prst="rect">
            <a:avLst/>
          </a:prstGeom>
          <a:gradFill>
            <a:gsLst>
              <a:gs pos="0">
                <a:srgbClr val="FF411C"/>
              </a:gs>
              <a:gs pos="100000">
                <a:srgbClr val="92248E"/>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Rectangle 12">
            <a:extLst>
              <a:ext uri="{FF2B5EF4-FFF2-40B4-BE49-F238E27FC236}">
                <a16:creationId xmlns:a16="http://schemas.microsoft.com/office/drawing/2014/main" id="{30CBF15A-228E-7325-6D7D-982EA5375DC4}"/>
              </a:ext>
            </a:extLst>
          </p:cNvPr>
          <p:cNvSpPr/>
          <p:nvPr/>
        </p:nvSpPr>
        <p:spPr>
          <a:xfrm>
            <a:off x="3800476" y="0"/>
            <a:ext cx="5368755" cy="6858000"/>
          </a:xfrm>
          <a:prstGeom prst="rect">
            <a:avLst/>
          </a:prstGeom>
          <a:gradFill>
            <a:gsLst>
              <a:gs pos="27000">
                <a:srgbClr val="DA002F">
                  <a:alpha val="6000"/>
                </a:srgbClr>
              </a:gs>
              <a:gs pos="98000">
                <a:srgbClr val="9B3597">
                  <a:alpha val="72941"/>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4" name="Rectangle 13">
            <a:extLst>
              <a:ext uri="{FF2B5EF4-FFF2-40B4-BE49-F238E27FC236}">
                <a16:creationId xmlns:a16="http://schemas.microsoft.com/office/drawing/2014/main" id="{EBBC545E-CFDF-A40B-046E-AEC9E529B81C}"/>
              </a:ext>
            </a:extLst>
          </p:cNvPr>
          <p:cNvSpPr/>
          <p:nvPr/>
        </p:nvSpPr>
        <p:spPr>
          <a:xfrm rot="10800000">
            <a:off x="3800475" y="4571999"/>
            <a:ext cx="5368755" cy="2286000"/>
          </a:xfrm>
          <a:prstGeom prst="rect">
            <a:avLst/>
          </a:prstGeom>
          <a:gradFill>
            <a:gsLst>
              <a:gs pos="28000">
                <a:srgbClr val="FF907A">
                  <a:alpha val="40000"/>
                </a:srgbClr>
              </a:gs>
              <a:gs pos="100000">
                <a:srgbClr val="DA002F">
                  <a:alpha val="20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5" name="Oval 14">
            <a:extLst>
              <a:ext uri="{FF2B5EF4-FFF2-40B4-BE49-F238E27FC236}">
                <a16:creationId xmlns:a16="http://schemas.microsoft.com/office/drawing/2014/main" id="{B90503D3-D62B-0038-E24C-05C4B676AF66}"/>
              </a:ext>
            </a:extLst>
          </p:cNvPr>
          <p:cNvSpPr/>
          <p:nvPr/>
        </p:nvSpPr>
        <p:spPr>
          <a:xfrm rot="13704304">
            <a:off x="3935884" y="1455394"/>
            <a:ext cx="4998441" cy="3748831"/>
          </a:xfrm>
          <a:prstGeom prst="ellipse">
            <a:avLst/>
          </a:prstGeom>
          <a:gradFill>
            <a:gsLst>
              <a:gs pos="39000">
                <a:srgbClr val="FFDBCC">
                  <a:alpha val="0"/>
                </a:srgbClr>
              </a:gs>
              <a:gs pos="100000">
                <a:srgbClr val="FF907A">
                  <a:alpha val="20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65676" y="1270535"/>
            <a:ext cx="4135374" cy="2889504"/>
          </a:xfrm>
        </p:spPr>
        <p:txBody>
          <a:bodyPr vert="horz" lIns="91440" tIns="45720" rIns="91440" bIns="45720" rtlCol="0" anchor="b">
            <a:normAutofit/>
          </a:bodyPr>
          <a:lstStyle>
            <a:lvl1pPr>
              <a:defRPr lang="en-US" sz="2700" cap="all" spc="525"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65676" y="4974336"/>
            <a:ext cx="4286250" cy="1481328"/>
          </a:xfrm>
        </p:spPr>
        <p:txBody>
          <a:bodyPr vert="horz" lIns="91440" tIns="45720" rIns="91440" bIns="45720" rtlCol="0" anchor="ctr">
            <a:normAutofit/>
          </a:bodyPr>
          <a:lstStyle>
            <a:lvl1pPr marL="0" indent="0">
              <a:buNone/>
              <a:defRPr lang="en-US" cap="all" spc="300" baseline="0" dirty="0">
                <a:solidFill>
                  <a:schemeClr val="bg1"/>
                </a:solidFill>
              </a:defRPr>
            </a:lvl1pPr>
          </a:lstStyle>
          <a:p>
            <a:pPr lvl="0"/>
            <a:r>
              <a:rPr lang="en-US" dirty="0"/>
              <a:t>Click to edit Master subtitle style</a:t>
            </a:r>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0" y="0"/>
            <a:ext cx="3800475" cy="6858000"/>
          </a:xfrm>
          <a:blipFill>
            <a:blip r:embed="rId2">
              <a:alphaModFix amt="70000"/>
            </a:blip>
            <a:stretch>
              <a:fillRect/>
            </a:stretch>
          </a:blipFill>
        </p:spPr>
        <p:txBody>
          <a:bodyPr/>
          <a:lstStyle>
            <a:lvl1pPr marL="0" indent="0">
              <a:buNone/>
              <a:defRPr/>
            </a:lvl1pPr>
          </a:lstStyle>
          <a:p>
            <a:r>
              <a:rPr lang="en-US" dirty="0"/>
              <a:t>.</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265675" y="6455664"/>
            <a:ext cx="2176928" cy="365760"/>
          </a:xfrm>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456319" y="6455664"/>
            <a:ext cx="2239625" cy="365760"/>
          </a:xfrm>
        </p:spPr>
        <p:txBody>
          <a:bodyPr/>
          <a:lstStyle>
            <a:lvl1pPr>
              <a:defRPr>
                <a:solidFill>
                  <a:schemeClr val="bg1"/>
                </a:solidFill>
              </a:defRPr>
            </a:lvl1pPr>
          </a:lstStyle>
          <a:p>
            <a:fld id="{22927AFB-A171-440E-85AE-8173A49EBA6A}" type="datetime2">
              <a:rPr lang="en-US" smtClean="0"/>
              <a:t>Sunday, May 31, 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00899961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5/31/2026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45329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74954" y="347472"/>
            <a:ext cx="7488936" cy="960120"/>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774954" y="1563624"/>
            <a:ext cx="7488936" cy="4572000"/>
          </a:xfrm>
        </p:spPr>
        <p:txBody>
          <a:bodyPr/>
          <a:lstStyle>
            <a:lvl1pPr>
              <a:defRPr sz="2400">
                <a:latin typeface="Times New Roman" panose="02020603050405020304" pitchFamily="18" charset="0"/>
                <a:cs typeface="Times New Roman" panose="02020603050405020304" pitchFamily="18" charset="0"/>
              </a:defRPr>
            </a:lvl1pPr>
            <a:lvl2pPr>
              <a:defRPr sz="1800">
                <a:latin typeface="Times New Roman" panose="02020603050405020304" pitchFamily="18" charset="0"/>
                <a:cs typeface="Times New Roman" panose="02020603050405020304" pitchFamily="18" charset="0"/>
              </a:defRPr>
            </a:lvl2pPr>
            <a:lvl3pPr>
              <a:defRPr sz="16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274BCA4-07E8-484C-A268-7A7F4DBB4C79}" type="datetime2">
              <a:rPr lang="en-US" smtClean="0"/>
              <a:t>Sunday, May 31,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15542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CCAF72-A322-2B88-2E9E-10B288C8315E}"/>
              </a:ext>
            </a:extLst>
          </p:cNvPr>
          <p:cNvSpPr/>
          <p:nvPr/>
        </p:nvSpPr>
        <p:spPr>
          <a:xfrm>
            <a:off x="0" y="0"/>
            <a:ext cx="9144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A2EF993-7F0D-4ECF-FD85-4AAFAAAF91C6}"/>
              </a:ext>
            </a:extLst>
          </p:cNvPr>
          <p:cNvSpPr/>
          <p:nvPr/>
        </p:nvSpPr>
        <p:spPr>
          <a:xfrm rot="10800000" flipH="1">
            <a:off x="1" y="4572000"/>
            <a:ext cx="9144002" cy="2286219"/>
          </a:xfrm>
          <a:prstGeom prst="rect">
            <a:avLst/>
          </a:prstGeom>
          <a:gradFill>
            <a:gsLst>
              <a:gs pos="0">
                <a:srgbClr val="FF907A"/>
              </a:gs>
              <a:gs pos="100000">
                <a:srgbClr val="DA002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Rectangle 5">
            <a:extLst>
              <a:ext uri="{FF2B5EF4-FFF2-40B4-BE49-F238E27FC236}">
                <a16:creationId xmlns:a16="http://schemas.microsoft.com/office/drawing/2014/main" id="{C6D141E1-516D-D7D9-7CAC-EBABCB077CDD}"/>
              </a:ext>
            </a:extLst>
          </p:cNvPr>
          <p:cNvSpPr/>
          <p:nvPr/>
        </p:nvSpPr>
        <p:spPr>
          <a:xfrm rot="10800000" flipH="1">
            <a:off x="3028950" y="4571780"/>
            <a:ext cx="6113954" cy="2286329"/>
          </a:xfrm>
          <a:prstGeom prst="rect">
            <a:avLst/>
          </a:prstGeom>
          <a:gradFill>
            <a:gsLst>
              <a:gs pos="0">
                <a:srgbClr val="FF5076">
                  <a:alpha val="0"/>
                </a:srgbClr>
              </a:gs>
              <a:gs pos="99000">
                <a:srgbClr val="91049C">
                  <a:alpha val="81961"/>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 name="Freeform: Shape 10">
            <a:extLst>
              <a:ext uri="{FF2B5EF4-FFF2-40B4-BE49-F238E27FC236}">
                <a16:creationId xmlns:a16="http://schemas.microsoft.com/office/drawing/2014/main" id="{D973ECF1-2707-D092-89EA-AC6D4B79E56F}"/>
              </a:ext>
            </a:extLst>
          </p:cNvPr>
          <p:cNvSpPr/>
          <p:nvPr/>
        </p:nvSpPr>
        <p:spPr>
          <a:xfrm rot="14834054">
            <a:off x="1967536" y="3474969"/>
            <a:ext cx="2352194" cy="2870208"/>
          </a:xfrm>
          <a:custGeom>
            <a:avLst/>
            <a:gdLst>
              <a:gd name="connsiteX0" fmla="*/ 2352194 w 2352194"/>
              <a:gd name="connsiteY0" fmla="*/ 8624 h 3826944"/>
              <a:gd name="connsiteX1" fmla="*/ 749804 w 2352194"/>
              <a:gd name="connsiteY1" fmla="*/ 3826944 h 3826944"/>
              <a:gd name="connsiteX2" fmla="*/ 566692 w 2352194"/>
              <a:gd name="connsiteY2" fmla="*/ 3648149 h 3826944"/>
              <a:gd name="connsiteX3" fmla="*/ 0 w 2352194"/>
              <a:gd name="connsiteY3" fmla="*/ 2181415 h 3826944"/>
              <a:gd name="connsiteX4" fmla="*/ 2181415 w 2352194"/>
              <a:gd name="connsiteY4" fmla="*/ 0 h 382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194" h="3826944">
                <a:moveTo>
                  <a:pt x="2352194" y="8624"/>
                </a:moveTo>
                <a:lnTo>
                  <a:pt x="749804" y="3826944"/>
                </a:lnTo>
                <a:lnTo>
                  <a:pt x="566692" y="3648149"/>
                </a:lnTo>
                <a:cubicBezTo>
                  <a:pt x="214596" y="3260758"/>
                  <a:pt x="0" y="2746147"/>
                  <a:pt x="0" y="2181415"/>
                </a:cubicBezTo>
                <a:cubicBezTo>
                  <a:pt x="0" y="976653"/>
                  <a:pt x="976652" y="0"/>
                  <a:pt x="2181415" y="0"/>
                </a:cubicBezTo>
                <a:close/>
              </a:path>
            </a:pathLst>
          </a:custGeom>
          <a:gradFill>
            <a:gsLst>
              <a:gs pos="0">
                <a:srgbClr val="FFBCAF">
                  <a:alpha val="33725"/>
                </a:srgbClr>
              </a:gs>
              <a:gs pos="100000">
                <a:srgbClr val="FF907A">
                  <a:alpha val="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Rectangle 14">
            <a:extLst>
              <a:ext uri="{FF2B5EF4-FFF2-40B4-BE49-F238E27FC236}">
                <a16:creationId xmlns:a16="http://schemas.microsoft.com/office/drawing/2014/main" id="{F09FDFDA-46A6-DCC7-FA34-612FC4BF8109}"/>
              </a:ext>
            </a:extLst>
          </p:cNvPr>
          <p:cNvSpPr/>
          <p:nvPr/>
        </p:nvSpPr>
        <p:spPr>
          <a:xfrm flipH="1">
            <a:off x="2285999" y="4572000"/>
            <a:ext cx="6857999" cy="1841109"/>
          </a:xfrm>
          <a:prstGeom prst="rect">
            <a:avLst/>
          </a:prstGeom>
          <a:gradFill>
            <a:gsLst>
              <a:gs pos="0">
                <a:srgbClr val="FF411C">
                  <a:alpha val="29804"/>
                </a:srgbClr>
              </a:gs>
              <a:gs pos="78000">
                <a:srgbClr val="DA002F">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48640" y="4791456"/>
            <a:ext cx="7927848" cy="1170432"/>
          </a:xfrm>
        </p:spPr>
        <p:txBody>
          <a:bodyPr vert="horz" lIns="91440" tIns="45720" rIns="91440" bIns="45720" rtlCol="0" anchor="b">
            <a:normAutofit/>
          </a:bodyPr>
          <a:lstStyle>
            <a:lvl1pPr>
              <a:defRPr lang="en-US" sz="3000" cap="all" spc="525"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48640" y="6025896"/>
            <a:ext cx="7934706" cy="429768"/>
          </a:xfrm>
        </p:spPr>
        <p:txBody>
          <a:bodyPr vert="horz" lIns="91440" tIns="45720" rIns="91440" bIns="45720" rtlCol="0">
            <a:normAutofit/>
          </a:bodyPr>
          <a:lstStyle>
            <a:lvl1pPr marL="0" indent="0">
              <a:buNone/>
              <a:defRPr lang="en-US" sz="1200" cap="all" spc="300" baseline="0">
                <a:solidFill>
                  <a:schemeClr val="bg1"/>
                </a:solidFill>
                <a:latin typeface="+mj-lt"/>
              </a:defRPr>
            </a:lvl1pPr>
          </a:lstStyle>
          <a:p>
            <a:pPr lvl="0"/>
            <a:r>
              <a:rPr lang="en-US" dirty="0"/>
              <a:t>Click to edit Master subtitle style</a:t>
            </a:r>
          </a:p>
        </p:txBody>
      </p:sp>
      <p:sp>
        <p:nvSpPr>
          <p:cNvPr id="17" name="Picture Placeholder 16">
            <a:extLst>
              <a:ext uri="{FF2B5EF4-FFF2-40B4-BE49-F238E27FC236}">
                <a16:creationId xmlns:a16="http://schemas.microsoft.com/office/drawing/2014/main" id="{CC20621E-D3A1-DE2F-A48A-0A5F27957211}"/>
              </a:ext>
            </a:extLst>
          </p:cNvPr>
          <p:cNvSpPr>
            <a:spLocks noGrp="1"/>
          </p:cNvSpPr>
          <p:nvPr>
            <p:ph type="pic" sz="quarter" idx="13" hasCustomPrompt="1"/>
          </p:nvPr>
        </p:nvSpPr>
        <p:spPr>
          <a:xfrm>
            <a:off x="0" y="0"/>
            <a:ext cx="9144000" cy="4572000"/>
          </a:xfrm>
          <a:blipFill dpi="0" rotWithShape="1">
            <a:blip r:embed="rId2">
              <a:alphaModFix amt="70000"/>
            </a:blip>
            <a:srcRect/>
            <a:stretch>
              <a:fillRect/>
            </a:stretch>
          </a:blipFill>
        </p:spPr>
        <p:txBody>
          <a:bodyPr/>
          <a:lstStyle>
            <a:lvl1pPr marL="0" indent="0">
              <a:buNone/>
              <a:defRPr/>
            </a:lvl1pPr>
          </a:lstStyle>
          <a:p>
            <a:r>
              <a:rPr lang="en-US" dirty="0"/>
              <a:t>.</a:t>
            </a:r>
          </a:p>
        </p:txBody>
      </p:sp>
      <p:sp>
        <p:nvSpPr>
          <p:cNvPr id="19" name="Footer Placeholder 18">
            <a:extLst>
              <a:ext uri="{FF2B5EF4-FFF2-40B4-BE49-F238E27FC236}">
                <a16:creationId xmlns:a16="http://schemas.microsoft.com/office/drawing/2014/main" id="{382602B3-F8C3-D957-5C3F-DF1749FA8532}"/>
              </a:ext>
            </a:extLst>
          </p:cNvPr>
          <p:cNvSpPr>
            <a:spLocks noGrp="1"/>
          </p:cNvSpPr>
          <p:nvPr>
            <p:ph type="ftr" sz="quarter" idx="15"/>
          </p:nvPr>
        </p:nvSpPr>
        <p:spPr>
          <a:xfrm>
            <a:off x="548640" y="6455664"/>
            <a:ext cx="2667762" cy="365760"/>
          </a:xfrm>
        </p:spPr>
        <p:txBody>
          <a:bodyPr/>
          <a:lstStyle>
            <a:lvl1pPr>
              <a:defRPr>
                <a:solidFill>
                  <a:schemeClr val="bg1"/>
                </a:solidFill>
                <a:effectLst/>
              </a:defRPr>
            </a:lvl1pPr>
          </a:lstStyle>
          <a:p>
            <a:r>
              <a:rPr lang="en-US"/>
              <a:t>Sample Footer Text</a:t>
            </a:r>
          </a:p>
        </p:txBody>
      </p:sp>
      <p:sp>
        <p:nvSpPr>
          <p:cNvPr id="18" name="Date Placeholder 17">
            <a:extLst>
              <a:ext uri="{FF2B5EF4-FFF2-40B4-BE49-F238E27FC236}">
                <a16:creationId xmlns:a16="http://schemas.microsoft.com/office/drawing/2014/main" id="{A0E38CC7-EEB9-1AD7-7B03-603746FE3FF6}"/>
              </a:ext>
            </a:extLst>
          </p:cNvPr>
          <p:cNvSpPr>
            <a:spLocks noGrp="1"/>
          </p:cNvSpPr>
          <p:nvPr>
            <p:ph type="dt" sz="half" idx="14"/>
          </p:nvPr>
        </p:nvSpPr>
        <p:spPr/>
        <p:txBody>
          <a:bodyPr/>
          <a:lstStyle>
            <a:lvl1pPr>
              <a:defRPr>
                <a:solidFill>
                  <a:schemeClr val="bg1"/>
                </a:solidFill>
              </a:defRPr>
            </a:lvl1pPr>
          </a:lstStyle>
          <a:p>
            <a:fld id="{8EC5E238-6443-4E66-ABD7-AFE41A3FA712}" type="datetime2">
              <a:rPr lang="en-US" smtClean="0"/>
              <a:t>Sunday, May 31, 2026</a:t>
            </a:fld>
            <a:endParaRPr lang="en-US"/>
          </a:p>
        </p:txBody>
      </p:sp>
      <p:sp>
        <p:nvSpPr>
          <p:cNvPr id="20" name="Slide Number Placeholder 19">
            <a:extLst>
              <a:ext uri="{FF2B5EF4-FFF2-40B4-BE49-F238E27FC236}">
                <a16:creationId xmlns:a16="http://schemas.microsoft.com/office/drawing/2014/main" id="{B153FF4E-D18A-13B0-6B0A-CF7AF0A5232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24646142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9144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8D2DD7BB-25B8-B7A3-8E13-EDE8E1090689}"/>
              </a:ext>
            </a:extLst>
          </p:cNvPr>
          <p:cNvSpPr/>
          <p:nvPr/>
        </p:nvSpPr>
        <p:spPr>
          <a:xfrm rot="10800000" flipH="1">
            <a:off x="0" y="1"/>
            <a:ext cx="4572000" cy="6868461"/>
          </a:xfrm>
          <a:prstGeom prst="rect">
            <a:avLst/>
          </a:prstGeom>
          <a:gradFill>
            <a:gsLst>
              <a:gs pos="0">
                <a:srgbClr val="FE4A00">
                  <a:alpha val="65882"/>
                </a:srgbClr>
              </a:gs>
              <a:gs pos="100000">
                <a:srgbClr val="A6025C"/>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Rectangle 8">
            <a:extLst>
              <a:ext uri="{FF2B5EF4-FFF2-40B4-BE49-F238E27FC236}">
                <a16:creationId xmlns:a16="http://schemas.microsoft.com/office/drawing/2014/main" id="{FB6C05D2-D53F-950D-185E-08B200EEFEB9}"/>
              </a:ext>
            </a:extLst>
          </p:cNvPr>
          <p:cNvSpPr/>
          <p:nvPr/>
        </p:nvSpPr>
        <p:spPr>
          <a:xfrm rot="10800000" flipH="1">
            <a:off x="-13716" y="4582456"/>
            <a:ext cx="4585715" cy="2275539"/>
          </a:xfrm>
          <a:prstGeom prst="rect">
            <a:avLst/>
          </a:prstGeom>
          <a:gradFill>
            <a:gsLst>
              <a:gs pos="0">
                <a:srgbClr val="DA002F">
                  <a:alpha val="0"/>
                </a:srgbClr>
              </a:gs>
              <a:gs pos="99000">
                <a:srgbClr val="92248E">
                  <a:alpha val="2666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Rectangle 9">
            <a:extLst>
              <a:ext uri="{FF2B5EF4-FFF2-40B4-BE49-F238E27FC236}">
                <a16:creationId xmlns:a16="http://schemas.microsoft.com/office/drawing/2014/main" id="{BC0AF5C2-3AA9-7510-308E-9D21678F7EFC}"/>
              </a:ext>
            </a:extLst>
          </p:cNvPr>
          <p:cNvSpPr/>
          <p:nvPr/>
        </p:nvSpPr>
        <p:spPr>
          <a:xfrm rot="5400000" flipH="1">
            <a:off x="-971582" y="1259139"/>
            <a:ext cx="6878924" cy="4360643"/>
          </a:xfrm>
          <a:prstGeom prst="rect">
            <a:avLst/>
          </a:prstGeom>
          <a:gradFill>
            <a:gsLst>
              <a:gs pos="0">
                <a:srgbClr val="FE4A00">
                  <a:alpha val="0"/>
                </a:srgbClr>
              </a:gs>
              <a:gs pos="100000">
                <a:srgbClr val="A60296">
                  <a:alpha val="38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 name="Oval 10">
            <a:extLst>
              <a:ext uri="{FF2B5EF4-FFF2-40B4-BE49-F238E27FC236}">
                <a16:creationId xmlns:a16="http://schemas.microsoft.com/office/drawing/2014/main" id="{13D13448-08C3-4231-6CCA-F17E4C608199}"/>
              </a:ext>
            </a:extLst>
          </p:cNvPr>
          <p:cNvSpPr/>
          <p:nvPr/>
        </p:nvSpPr>
        <p:spPr>
          <a:xfrm rot="10800000">
            <a:off x="711785" y="1319084"/>
            <a:ext cx="3486599" cy="4648799"/>
          </a:xfrm>
          <a:prstGeom prst="ellipse">
            <a:avLst/>
          </a:pr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48640" y="941832"/>
            <a:ext cx="3470148" cy="3209544"/>
          </a:xfrm>
        </p:spPr>
        <p:txBody>
          <a:bodyPr vert="horz" lIns="91440" tIns="45720" rIns="91440" bIns="45720" rtlCol="0" anchor="b">
            <a:normAutofit/>
          </a:bodyPr>
          <a:lstStyle>
            <a:lvl1pPr>
              <a:defRPr lang="en-US" sz="2700" cap="all" spc="525"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48640" y="4974336"/>
            <a:ext cx="3470148" cy="1453896"/>
          </a:xfrm>
        </p:spPr>
        <p:txBody>
          <a:bodyPr vert="horz" lIns="91440" tIns="45720" rIns="91440" bIns="45720" rtlCol="0" anchor="ctr">
            <a:normAutofit/>
          </a:bodyPr>
          <a:lstStyle>
            <a:lvl1pPr marL="0" indent="0">
              <a:buNone/>
              <a:defRPr lang="en-US" cap="all" spc="300" baseline="0" dirty="0">
                <a:solidFill>
                  <a:schemeClr val="bg1"/>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548640" y="6455664"/>
            <a:ext cx="3072384" cy="365760"/>
          </a:xfrm>
        </p:spPr>
        <p:txBody>
          <a:bodyPr/>
          <a:lstStyle>
            <a:lvl1pPr algn="l">
              <a:defRPr>
                <a:solidFill>
                  <a:schemeClr val="bg1"/>
                </a:solidFill>
              </a:defRPr>
            </a:lvl1pPr>
          </a:lstStyle>
          <a:p>
            <a:fld id="{F2D689D1-54B3-41D9-B112-32329B9B3CC6}" type="datetime2">
              <a:rPr lang="en-US" smtClean="0"/>
              <a:t>Sunday, May 31, 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3607308" y="6455664"/>
            <a:ext cx="41148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4569714" y="0"/>
            <a:ext cx="4574286"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166923267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58E3E8-0931-8EEE-FF77-1C25EBBE79AA}"/>
              </a:ext>
            </a:extLst>
          </p:cNvPr>
          <p:cNvSpPr/>
          <p:nvPr/>
        </p:nvSpPr>
        <p:spPr>
          <a:xfrm>
            <a:off x="0" y="0"/>
            <a:ext cx="9144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F3CE0C29-D9B0-E434-079F-9F0C40DF20EC}"/>
              </a:ext>
            </a:extLst>
          </p:cNvPr>
          <p:cNvSpPr/>
          <p:nvPr/>
        </p:nvSpPr>
        <p:spPr>
          <a:xfrm rot="5400000" flipH="1">
            <a:off x="-1909149" y="1909144"/>
            <a:ext cx="6875820" cy="3057527"/>
          </a:xfrm>
          <a:prstGeom prst="rect">
            <a:avLst/>
          </a:prstGeom>
          <a:gradFill>
            <a:gsLst>
              <a:gs pos="11000">
                <a:srgbClr val="92248E"/>
              </a:gs>
              <a:gs pos="100000">
                <a:srgbClr val="FF411C">
                  <a:alpha val="8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3F9F604E-FEFA-3809-8244-5B72EE7BB044}"/>
              </a:ext>
            </a:extLst>
          </p:cNvPr>
          <p:cNvSpPr/>
          <p:nvPr/>
        </p:nvSpPr>
        <p:spPr>
          <a:xfrm rot="16200000">
            <a:off x="380537" y="4191463"/>
            <a:ext cx="2296453" cy="3057526"/>
          </a:xfrm>
          <a:prstGeom prst="rect">
            <a:avLst/>
          </a:prstGeom>
          <a:gradFill>
            <a:gsLst>
              <a:gs pos="0">
                <a:srgbClr val="DA002F">
                  <a:alpha val="55000"/>
                </a:srgbClr>
              </a:gs>
              <a:gs pos="100000">
                <a:srgbClr val="FF907A">
                  <a:alpha val="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Shape 11">
            <a:extLst>
              <a:ext uri="{FF2B5EF4-FFF2-40B4-BE49-F238E27FC236}">
                <a16:creationId xmlns:a16="http://schemas.microsoft.com/office/drawing/2014/main" id="{0D18E261-930C-6A44-A568-9DD2A88D3526}"/>
              </a:ext>
            </a:extLst>
          </p:cNvPr>
          <p:cNvSpPr/>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rgbClr val="FFDBCC">
                  <a:alpha val="0"/>
                </a:srgbClr>
              </a:gs>
              <a:gs pos="100000">
                <a:srgbClr val="FF907A">
                  <a:alpha val="30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59486" y="850392"/>
            <a:ext cx="2201418" cy="3035808"/>
          </a:xfrm>
        </p:spPr>
        <p:txBody>
          <a:bodyPr vert="horz" lIns="91440" tIns="45720" rIns="91440" bIns="45720" rtlCol="0" anchor="t">
            <a:normAutofit/>
          </a:bodyPr>
          <a:lstStyle>
            <a:lvl1pPr>
              <a:defRPr lang="en-US" cap="all" spc="525"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59486" y="5001768"/>
            <a:ext cx="2194560" cy="1490472"/>
          </a:xfrm>
        </p:spPr>
        <p:txBody>
          <a:bodyPr vert="horz" lIns="91440" tIns="45720" rIns="91440" bIns="45720" rtlCol="0" anchor="ctr">
            <a:normAutofit/>
          </a:bodyPr>
          <a:lstStyle>
            <a:lvl1pPr marL="0" indent="0">
              <a:buNone/>
              <a:defRPr lang="en-US" sz="1200" cap="all" spc="300" baseline="0" dirty="0">
                <a:solidFill>
                  <a:schemeClr val="bg1"/>
                </a:solidFill>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a:xfrm>
            <a:off x="24003" y="6455664"/>
            <a:ext cx="41148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a:xfrm>
            <a:off x="459486" y="6455664"/>
            <a:ext cx="2420874" cy="365760"/>
          </a:xfrm>
        </p:spPr>
        <p:txBody>
          <a:bodyPr/>
          <a:lstStyle>
            <a:lvl1pPr algn="l">
              <a:defRPr>
                <a:solidFill>
                  <a:schemeClr val="bg1"/>
                </a:solidFill>
              </a:defRPr>
            </a:lvl1pPr>
          </a:lstStyle>
          <a:p>
            <a:fld id="{E144AFCF-5D00-4E8A-BE78-0A3382672AA6}" type="datetime2">
              <a:rPr lang="en-US" smtClean="0"/>
              <a:t>Sunday, May 31, 2026</a:t>
            </a:fld>
            <a:endParaRPr lang="en-US"/>
          </a:p>
        </p:txBody>
      </p:sp>
      <p:sp>
        <p:nvSpPr>
          <p:cNvPr id="15" name="Picture Placeholder 14">
            <a:extLst>
              <a:ext uri="{FF2B5EF4-FFF2-40B4-BE49-F238E27FC236}">
                <a16:creationId xmlns:a16="http://schemas.microsoft.com/office/drawing/2014/main" id="{B889FC6C-F243-CA40-35F8-13153EA5EBE9}"/>
              </a:ext>
            </a:extLst>
          </p:cNvPr>
          <p:cNvSpPr>
            <a:spLocks noGrp="1"/>
          </p:cNvSpPr>
          <p:nvPr>
            <p:ph type="pic" sz="quarter" idx="13" hasCustomPrompt="1"/>
          </p:nvPr>
        </p:nvSpPr>
        <p:spPr>
          <a:xfrm>
            <a:off x="3057525" y="0"/>
            <a:ext cx="6086475" cy="6868452"/>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173034168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FE7F8B-D1C1-6301-75A5-2EC4374F9AF1}"/>
              </a:ext>
            </a:extLst>
          </p:cNvPr>
          <p:cNvSpPr/>
          <p:nvPr/>
        </p:nvSpPr>
        <p:spPr>
          <a:xfrm flipH="1" flipV="1">
            <a:off x="-10837" y="0"/>
            <a:ext cx="9168552"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Rectangle 11">
            <a:extLst>
              <a:ext uri="{FF2B5EF4-FFF2-40B4-BE49-F238E27FC236}">
                <a16:creationId xmlns:a16="http://schemas.microsoft.com/office/drawing/2014/main" id="{C1D8467A-A1B6-E7E6-CAD4-E63E0FE2CCCB}"/>
              </a:ext>
            </a:extLst>
          </p:cNvPr>
          <p:cNvSpPr/>
          <p:nvPr/>
        </p:nvSpPr>
        <p:spPr>
          <a:xfrm flipV="1">
            <a:off x="-5420" y="-5046"/>
            <a:ext cx="9163135" cy="686556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Rectangle 12">
            <a:extLst>
              <a:ext uri="{FF2B5EF4-FFF2-40B4-BE49-F238E27FC236}">
                <a16:creationId xmlns:a16="http://schemas.microsoft.com/office/drawing/2014/main" id="{2A9C06E7-BC9C-2F5F-5DD1-D04EB713C63D}"/>
              </a:ext>
            </a:extLst>
          </p:cNvPr>
          <p:cNvSpPr/>
          <p:nvPr/>
        </p:nvSpPr>
        <p:spPr>
          <a:xfrm rot="10800000" flipH="1" flipV="1">
            <a:off x="-19136" y="-5045"/>
            <a:ext cx="9163136" cy="6865568"/>
          </a:xfrm>
          <a:prstGeom prst="rect">
            <a:avLst/>
          </a:prstGeom>
          <a:gradFill>
            <a:gsLst>
              <a:gs pos="0">
                <a:srgbClr val="FA0036">
                  <a:alpha val="4000"/>
                </a:srgbClr>
              </a:gs>
              <a:gs pos="99000">
                <a:schemeClr val="accent2">
                  <a:alpha val="98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4" name="Rectangle 13">
            <a:extLst>
              <a:ext uri="{FF2B5EF4-FFF2-40B4-BE49-F238E27FC236}">
                <a16:creationId xmlns:a16="http://schemas.microsoft.com/office/drawing/2014/main" id="{985261F8-8CD8-F2E0-C386-BE6A16D95BFC}"/>
              </a:ext>
            </a:extLst>
          </p:cNvPr>
          <p:cNvSpPr/>
          <p:nvPr/>
        </p:nvSpPr>
        <p:spPr>
          <a:xfrm rot="16200000" flipH="1" flipV="1">
            <a:off x="2280582" y="-2291416"/>
            <a:ext cx="4571999" cy="9154838"/>
          </a:xfrm>
          <a:prstGeom prst="rect">
            <a:avLst/>
          </a:prstGeom>
          <a:gradFill>
            <a:gsLst>
              <a:gs pos="0">
                <a:srgbClr val="D861D4">
                  <a:alpha val="0"/>
                </a:srgbClr>
              </a:gs>
              <a:gs pos="100000">
                <a:srgbClr val="FF7037">
                  <a:alpha val="66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5" name="Oval 14">
            <a:extLst>
              <a:ext uri="{FF2B5EF4-FFF2-40B4-BE49-F238E27FC236}">
                <a16:creationId xmlns:a16="http://schemas.microsoft.com/office/drawing/2014/main" id="{D3D4A82C-6849-A88D-6D57-833E9A7481B9}"/>
              </a:ext>
            </a:extLst>
          </p:cNvPr>
          <p:cNvSpPr/>
          <p:nvPr/>
        </p:nvSpPr>
        <p:spPr>
          <a:xfrm rot="13168948" flipH="1" flipV="1">
            <a:off x="770370" y="609473"/>
            <a:ext cx="3754316"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2D55CA38-7F60-D664-4EC0-C54B60C02BCF}"/>
              </a:ext>
            </a:extLst>
          </p:cNvPr>
          <p:cNvSpPr/>
          <p:nvPr/>
        </p:nvSpPr>
        <p:spPr>
          <a:xfrm rot="5400000" flipV="1">
            <a:off x="-2292678" y="2279319"/>
            <a:ext cx="6860522" cy="2296835"/>
          </a:xfrm>
          <a:prstGeom prst="rect">
            <a:avLst/>
          </a:prstGeom>
          <a:gradFill>
            <a:gsLst>
              <a:gs pos="0">
                <a:srgbClr val="FA0036">
                  <a:alpha val="62000"/>
                </a:srgbClr>
              </a:gs>
              <a:gs pos="77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667762" y="987552"/>
            <a:ext cx="5733288" cy="2944368"/>
          </a:xfrm>
        </p:spPr>
        <p:txBody>
          <a:bodyPr vert="horz" lIns="91440" tIns="45720" rIns="91440" bIns="45720" rtlCol="0" anchor="b">
            <a:normAutofit/>
          </a:bodyPr>
          <a:lstStyle>
            <a:lvl1pPr>
              <a:defRPr lang="en-US" sz="4050" cap="all" spc="525"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54046" y="5294376"/>
            <a:ext cx="5733288" cy="1078992"/>
          </a:xfrm>
        </p:spPr>
        <p:txBody>
          <a:bodyPr vert="horz" lIns="91440" tIns="45720" rIns="91440" bIns="45720" rtlCol="0" anchor="ctr">
            <a:normAutofit/>
          </a:bodyPr>
          <a:lstStyle>
            <a:lvl1pPr marL="0" indent="0">
              <a:buNone/>
              <a:defRPr lang="en-US" cap="all" spc="300" baseline="0">
                <a:solidFill>
                  <a:schemeClr val="bg1"/>
                </a:solidFill>
                <a:latin typeface="+mj-lt"/>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F3DE8AB4-3D9C-4366-A8D9-9A4F01D11121}" type="datetime2">
              <a:rPr lang="en-US" smtClean="0"/>
              <a:t>Sunday, May 31, 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37244788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344B8E2B-A9B5-DCE0-5C06-E99F762397CB}"/>
              </a:ext>
            </a:extLst>
          </p:cNvPr>
          <p:cNvSpPr/>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A8C38FEA-146D-53B3-36B0-5CBD8040636E}"/>
              </a:ext>
            </a:extLst>
          </p:cNvPr>
          <p:cNvSpPr/>
          <p:nvPr/>
        </p:nvSpPr>
        <p:spPr>
          <a:xfrm flipH="1">
            <a:off x="6857996" y="0"/>
            <a:ext cx="2307267"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1684D35E-A520-CA7A-97CB-6D815AB4CC5D}"/>
              </a:ext>
            </a:extLst>
          </p:cNvPr>
          <p:cNvSpPr/>
          <p:nvPr/>
        </p:nvSpPr>
        <p:spPr>
          <a:xfrm flipH="1">
            <a:off x="6857993" y="-1"/>
            <a:ext cx="2307266"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F85E890B-58C1-DD36-E90B-FFF0BE0CB5CB}"/>
              </a:ext>
            </a:extLst>
          </p:cNvPr>
          <p:cNvSpPr/>
          <p:nvPr/>
        </p:nvSpPr>
        <p:spPr>
          <a:xfrm rot="5400000" flipH="1">
            <a:off x="4582621" y="2275367"/>
            <a:ext cx="6858001" cy="2307266"/>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reeform: Shape 15">
            <a:extLst>
              <a:ext uri="{FF2B5EF4-FFF2-40B4-BE49-F238E27FC236}">
                <a16:creationId xmlns:a16="http://schemas.microsoft.com/office/drawing/2014/main" id="{ABCD52CC-E8F2-3220-AE19-8A482DD1F236}"/>
              </a:ext>
            </a:extLst>
          </p:cNvPr>
          <p:cNvSpPr/>
          <p:nvPr/>
        </p:nvSpPr>
        <p:spPr>
          <a:xfrm rot="12508972">
            <a:off x="5962313" y="1673989"/>
            <a:ext cx="2401193" cy="4397456"/>
          </a:xfrm>
          <a:custGeom>
            <a:avLst/>
            <a:gdLst>
              <a:gd name="connsiteX0" fmla="*/ 3201591 w 3201591"/>
              <a:gd name="connsiteY0" fmla="*/ 4296647 h 4397456"/>
              <a:gd name="connsiteX1" fmla="*/ 3007294 w 3201591"/>
              <a:gd name="connsiteY1" fmla="*/ 4346606 h 4397456"/>
              <a:gd name="connsiteX2" fmla="*/ 2502877 w 3201591"/>
              <a:gd name="connsiteY2" fmla="*/ 4397456 h 4397456"/>
              <a:gd name="connsiteX3" fmla="*/ 0 w 3201591"/>
              <a:gd name="connsiteY3" fmla="*/ 1894579 h 4397456"/>
              <a:gd name="connsiteX4" fmla="*/ 733076 w 3201591"/>
              <a:gd name="connsiteY4" fmla="*/ 124777 h 4397456"/>
              <a:gd name="connsiteX5" fmla="*/ 870365 w 3201591"/>
              <a:gd name="connsiteY5" fmla="*/ 0 h 43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1591" h="4397456">
                <a:moveTo>
                  <a:pt x="3201591" y="4296647"/>
                </a:moveTo>
                <a:lnTo>
                  <a:pt x="3007294" y="4346606"/>
                </a:lnTo>
                <a:cubicBezTo>
                  <a:pt x="2844362" y="4379947"/>
                  <a:pt x="2675664" y="4397456"/>
                  <a:pt x="2502877" y="4397456"/>
                </a:cubicBezTo>
                <a:cubicBezTo>
                  <a:pt x="1120576" y="4397456"/>
                  <a:pt x="0" y="3276880"/>
                  <a:pt x="0" y="1894579"/>
                </a:cubicBezTo>
                <a:cubicBezTo>
                  <a:pt x="0" y="1203428"/>
                  <a:pt x="280144" y="577709"/>
                  <a:pt x="733076" y="124777"/>
                </a:cubicBezTo>
                <a:lnTo>
                  <a:pt x="870365" y="0"/>
                </a:lnTo>
                <a:close/>
              </a:path>
            </a:pathLst>
          </a:cu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48640" y="612648"/>
            <a:ext cx="5253228" cy="3557016"/>
          </a:xfrm>
        </p:spPr>
        <p:txBody>
          <a:bodyPr vert="horz" lIns="91440" tIns="45720" rIns="91440" bIns="45720" rtlCol="0" anchor="t">
            <a:normAutofit/>
          </a:bodyPr>
          <a:lstStyle>
            <a:lvl1pPr>
              <a:defRPr lang="en-US" sz="3600" cap="all" spc="413" baseline="0"/>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48640" y="4965192"/>
            <a:ext cx="4793742" cy="1490472"/>
          </a:xfrm>
        </p:spPr>
        <p:txBody>
          <a:bodyPr vert="horz" lIns="91440" tIns="45720" rIns="91440" bIns="45720" rtlCol="0" anchor="ctr">
            <a:normAutofit/>
          </a:bodyPr>
          <a:lstStyle>
            <a:lvl1pPr marL="0" indent="0">
              <a:buNone/>
              <a:defRPr lang="en-US" cap="all" spc="300" baseline="0">
                <a:latin typeface="+mj-lt"/>
              </a:defRPr>
            </a:lvl1pPr>
          </a:lstStyle>
          <a:p>
            <a:pPr lvl="0"/>
            <a:r>
              <a:rPr lang="en-US" dirty="0"/>
              <a:t>Click to edit Master subtitle style</a:t>
            </a:r>
          </a:p>
        </p:txBody>
      </p:sp>
      <p:sp>
        <p:nvSpPr>
          <p:cNvPr id="13" name="Footer Placeholder 12">
            <a:extLst>
              <a:ext uri="{FF2B5EF4-FFF2-40B4-BE49-F238E27FC236}">
                <a16:creationId xmlns:a16="http://schemas.microsoft.com/office/drawing/2014/main" id="{FED2F463-51E0-AB87-A5B5-6942461AD535}"/>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30796B80-FA43-2B89-5F9F-72443F8E5C6E}"/>
              </a:ext>
            </a:extLst>
          </p:cNvPr>
          <p:cNvSpPr>
            <a:spLocks noGrp="1"/>
          </p:cNvSpPr>
          <p:nvPr>
            <p:ph type="dt" sz="half" idx="10"/>
          </p:nvPr>
        </p:nvSpPr>
        <p:spPr>
          <a:xfrm>
            <a:off x="3716182" y="6455664"/>
            <a:ext cx="2604651" cy="365760"/>
          </a:xfrm>
        </p:spPr>
        <p:txBody>
          <a:bodyPr/>
          <a:lstStyle>
            <a:lvl1pPr>
              <a:defRPr>
                <a:solidFill>
                  <a:schemeClr val="tx1"/>
                </a:solidFill>
              </a:defRPr>
            </a:lvl1pPr>
          </a:lstStyle>
          <a:p>
            <a:fld id="{5259F214-985C-4E7A-8724-986944FA2171}" type="datetime2">
              <a:rPr lang="en-US" smtClean="0"/>
              <a:t>Sunday, May 31, 2026</a:t>
            </a:fld>
            <a:endParaRPr lang="en-US"/>
          </a:p>
        </p:txBody>
      </p:sp>
      <p:sp>
        <p:nvSpPr>
          <p:cNvPr id="14" name="Slide Number Placeholder 13">
            <a:extLst>
              <a:ext uri="{FF2B5EF4-FFF2-40B4-BE49-F238E27FC236}">
                <a16:creationId xmlns:a16="http://schemas.microsoft.com/office/drawing/2014/main" id="{FC1096F3-B460-B6B3-0D52-AEFDD7F69A2E}"/>
              </a:ext>
            </a:extLst>
          </p:cNvPr>
          <p:cNvSpPr>
            <a:spLocks noGrp="1"/>
          </p:cNvSpPr>
          <p:nvPr>
            <p:ph type="sldNum" sz="quarter" idx="12"/>
          </p:nvPr>
        </p:nvSpPr>
        <p:spPr>
          <a:xfrm>
            <a:off x="6307117" y="6455664"/>
            <a:ext cx="411480" cy="365760"/>
          </a:xfrm>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71106115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F7CFA0-C3A1-5564-DD4B-90674874B08D}"/>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D4E2F783-0ED7-1F0B-219A-198549E350DD}"/>
              </a:ext>
            </a:extLst>
          </p:cNvPr>
          <p:cNvSpPr/>
          <p:nvPr/>
        </p:nvSpPr>
        <p:spPr>
          <a:xfrm>
            <a:off x="-4" y="-25866"/>
            <a:ext cx="9144004" cy="4589428"/>
          </a:xfrm>
          <a:prstGeom prst="rect">
            <a:avLst/>
          </a:prstGeom>
          <a:gradFill>
            <a:gsLst>
              <a:gs pos="8000">
                <a:srgbClr val="D861D4"/>
              </a:gs>
              <a:gs pos="100000">
                <a:srgbClr val="DA002F">
                  <a:alpha val="85000"/>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12F09062-D41B-0E2E-C1C0-F27562ED9597}"/>
              </a:ext>
            </a:extLst>
          </p:cNvPr>
          <p:cNvSpPr/>
          <p:nvPr/>
        </p:nvSpPr>
        <p:spPr>
          <a:xfrm rot="16200000">
            <a:off x="2281950" y="-2298495"/>
            <a:ext cx="4580101" cy="9143999"/>
          </a:xfrm>
          <a:prstGeom prst="rect">
            <a:avLst/>
          </a:prstGeom>
          <a:gradFill>
            <a:gsLst>
              <a:gs pos="0">
                <a:srgbClr val="FE4A00">
                  <a:alpha val="50000"/>
                </a:srgbClr>
              </a:gs>
              <a:gs pos="99000">
                <a:srgbClr val="A3299D"/>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1BA6D366-64E2-13D3-2734-861E811E1F1A}"/>
              </a:ext>
            </a:extLst>
          </p:cNvPr>
          <p:cNvSpPr/>
          <p:nvPr/>
        </p:nvSpPr>
        <p:spPr>
          <a:xfrm rot="10800000">
            <a:off x="6113105" y="-25872"/>
            <a:ext cx="3030894" cy="4589427"/>
          </a:xfrm>
          <a:prstGeom prst="rect">
            <a:avLst/>
          </a:prstGeom>
          <a:gradFill>
            <a:gsLst>
              <a:gs pos="0">
                <a:srgbClr val="DA002F">
                  <a:alpha val="0"/>
                </a:srgbClr>
              </a:gs>
              <a:gs pos="84000">
                <a:srgbClr val="FF907A">
                  <a:alpha val="3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Shape 10">
            <a:extLst>
              <a:ext uri="{FF2B5EF4-FFF2-40B4-BE49-F238E27FC236}">
                <a16:creationId xmlns:a16="http://schemas.microsoft.com/office/drawing/2014/main" id="{AE5B9BA8-AE27-B639-DB51-7E498FA9422B}"/>
              </a:ext>
            </a:extLst>
          </p:cNvPr>
          <p:cNvSpPr/>
          <p:nvPr/>
        </p:nvSpPr>
        <p:spPr>
          <a:xfrm rot="12508972">
            <a:off x="4114209" y="-1118641"/>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48640" y="585216"/>
            <a:ext cx="5143500" cy="3200400"/>
          </a:xfrm>
        </p:spPr>
        <p:txBody>
          <a:bodyPr vert="horz" lIns="91440" tIns="45720" rIns="91440" bIns="45720" rtlCol="0" anchor="b">
            <a:normAutofit/>
          </a:bodyPr>
          <a:lstStyle>
            <a:lvl1pPr>
              <a:defRPr lang="en-US" sz="3600" cap="all" spc="413"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48640" y="4965192"/>
            <a:ext cx="4793742" cy="1490472"/>
          </a:xfrm>
        </p:spPr>
        <p:txBody>
          <a:bodyPr vert="horz" lIns="91440" tIns="45720" rIns="91440" bIns="45720" rtlCol="0" anchor="ctr">
            <a:normAutofit/>
          </a:bodyPr>
          <a:lstStyle>
            <a:lvl1pPr marL="0" indent="0">
              <a:buNone/>
              <a:defRPr lang="en-US" cap="all" spc="300" baseline="0" dirty="0">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p:txBody>
          <a:bodyPr/>
          <a:lstStyle>
            <a:lvl1pPr>
              <a:defRPr>
                <a:solidFill>
                  <a:schemeClr val="tx1"/>
                </a:solidFill>
              </a:defRPr>
            </a:lvl1pPr>
          </a:lstStyle>
          <a:p>
            <a:fld id="{258C9C02-FCB9-44E9-9951-263455134367}" type="datetime2">
              <a:rPr lang="en-US" smtClean="0"/>
              <a:t>Sunday, May 31, 2026</a:t>
            </a:fld>
            <a:endParaRPr lang="en-US"/>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38482650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1BDDB7-A96E-2151-63B9-28A103D980D2}"/>
              </a:ext>
            </a:extLst>
          </p:cNvPr>
          <p:cNvSpPr/>
          <p:nvPr/>
        </p:nvSpPr>
        <p:spPr>
          <a:xfrm flipH="1">
            <a:off x="-5422" y="-2522"/>
            <a:ext cx="9163137"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Rectangle 8">
            <a:extLst>
              <a:ext uri="{FF2B5EF4-FFF2-40B4-BE49-F238E27FC236}">
                <a16:creationId xmlns:a16="http://schemas.microsoft.com/office/drawing/2014/main" id="{6DA992C5-451E-EC0E-D54A-B0AA21D57F04}"/>
              </a:ext>
            </a:extLst>
          </p:cNvPr>
          <p:cNvSpPr/>
          <p:nvPr/>
        </p:nvSpPr>
        <p:spPr>
          <a:xfrm>
            <a:off x="-5420" y="-5045"/>
            <a:ext cx="9163135"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Rectangle 9">
            <a:extLst>
              <a:ext uri="{FF2B5EF4-FFF2-40B4-BE49-F238E27FC236}">
                <a16:creationId xmlns:a16="http://schemas.microsoft.com/office/drawing/2014/main" id="{5A4914C5-E872-F937-694B-9226A87D21A6}"/>
              </a:ext>
            </a:extLst>
          </p:cNvPr>
          <p:cNvSpPr/>
          <p:nvPr/>
        </p:nvSpPr>
        <p:spPr>
          <a:xfrm rot="10800000" flipH="1">
            <a:off x="5420" y="-5045"/>
            <a:ext cx="9152295" cy="6863044"/>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 name="Rectangle 10">
            <a:extLst>
              <a:ext uri="{FF2B5EF4-FFF2-40B4-BE49-F238E27FC236}">
                <a16:creationId xmlns:a16="http://schemas.microsoft.com/office/drawing/2014/main" id="{7B2BF5D5-EB9E-9501-6A32-C2BB4C8ED6A7}"/>
              </a:ext>
            </a:extLst>
          </p:cNvPr>
          <p:cNvSpPr/>
          <p:nvPr/>
        </p:nvSpPr>
        <p:spPr>
          <a:xfrm rot="5400000" flipH="1">
            <a:off x="3433147" y="-3438569"/>
            <a:ext cx="2286000" cy="9163136"/>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Oval 11">
            <a:extLst>
              <a:ext uri="{FF2B5EF4-FFF2-40B4-BE49-F238E27FC236}">
                <a16:creationId xmlns:a16="http://schemas.microsoft.com/office/drawing/2014/main" id="{90768E01-CF59-AC8E-6819-61512B528C04}"/>
              </a:ext>
            </a:extLst>
          </p:cNvPr>
          <p:cNvSpPr/>
          <p:nvPr/>
        </p:nvSpPr>
        <p:spPr>
          <a:xfrm rot="8431052" flipH="1">
            <a:off x="1052804" y="524809"/>
            <a:ext cx="3754316"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886865A1-AC73-67A9-BC14-E75D3F26BDE9}"/>
              </a:ext>
            </a:extLst>
          </p:cNvPr>
          <p:cNvSpPr/>
          <p:nvPr/>
        </p:nvSpPr>
        <p:spPr>
          <a:xfrm rot="16200000">
            <a:off x="-2292678" y="2279319"/>
            <a:ext cx="6860522" cy="2296835"/>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2743200" y="2807208"/>
            <a:ext cx="5733288" cy="3346704"/>
          </a:xfrm>
        </p:spPr>
        <p:txBody>
          <a:bodyPr anchor="t">
            <a:normAutofit/>
          </a:bodyPr>
          <a:lstStyle>
            <a:lvl1pPr>
              <a:lnSpc>
                <a:spcPct val="110000"/>
              </a:lnSpc>
              <a:defRPr sz="4050" cap="all" spc="525"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18A3F06B-6751-4328-A64C-7E682DA41140}" type="datetime2">
              <a:rPr lang="en-US" smtClean="0"/>
              <a:t>Sunday, May 31, 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325591627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2555FD-4C27-26F9-D396-F44BD2552350}"/>
              </a:ext>
            </a:extLst>
          </p:cNvPr>
          <p:cNvSpPr/>
          <p:nvPr/>
        </p:nvSpPr>
        <p:spPr>
          <a:xfrm flipH="1">
            <a:off x="0" y="0"/>
            <a:ext cx="9141714"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4" name="Rectangle 13">
            <a:extLst>
              <a:ext uri="{FF2B5EF4-FFF2-40B4-BE49-F238E27FC236}">
                <a16:creationId xmlns:a16="http://schemas.microsoft.com/office/drawing/2014/main" id="{114D9F56-D5FE-5416-E898-561CCD18E63E}"/>
              </a:ext>
            </a:extLst>
          </p:cNvPr>
          <p:cNvSpPr/>
          <p:nvPr/>
        </p:nvSpPr>
        <p:spPr>
          <a:xfrm>
            <a:off x="-5420" y="2522"/>
            <a:ext cx="9157721" cy="685547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5" name="Rectangle 14">
            <a:extLst>
              <a:ext uri="{FF2B5EF4-FFF2-40B4-BE49-F238E27FC236}">
                <a16:creationId xmlns:a16="http://schemas.microsoft.com/office/drawing/2014/main" id="{DCE312D2-549E-F681-7F68-B8AAD2F7696A}"/>
              </a:ext>
            </a:extLst>
          </p:cNvPr>
          <p:cNvSpPr/>
          <p:nvPr/>
        </p:nvSpPr>
        <p:spPr>
          <a:xfrm rot="10800000" flipH="1">
            <a:off x="287560" y="0"/>
            <a:ext cx="8870156" cy="6858000"/>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Rectangle 15">
            <a:extLst>
              <a:ext uri="{FF2B5EF4-FFF2-40B4-BE49-F238E27FC236}">
                <a16:creationId xmlns:a16="http://schemas.microsoft.com/office/drawing/2014/main" id="{5CC4FFFC-E214-3024-4ED7-32DAAA7A66E0}"/>
              </a:ext>
            </a:extLst>
          </p:cNvPr>
          <p:cNvSpPr/>
          <p:nvPr/>
        </p:nvSpPr>
        <p:spPr>
          <a:xfrm rot="5400000" flipH="1">
            <a:off x="3423580" y="-3429002"/>
            <a:ext cx="2286000" cy="9144001"/>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7" name="Rectangle 16">
            <a:extLst>
              <a:ext uri="{FF2B5EF4-FFF2-40B4-BE49-F238E27FC236}">
                <a16:creationId xmlns:a16="http://schemas.microsoft.com/office/drawing/2014/main" id="{963C23C4-6670-C4D3-CA25-EAF7EB91AC78}"/>
              </a:ext>
            </a:extLst>
          </p:cNvPr>
          <p:cNvSpPr/>
          <p:nvPr/>
        </p:nvSpPr>
        <p:spPr>
          <a:xfrm rot="10800000">
            <a:off x="2286" y="-5047"/>
            <a:ext cx="9141714" cy="6420678"/>
          </a:xfrm>
          <a:prstGeom prst="rect">
            <a:avLst/>
          </a:prstGeom>
          <a:gradFill>
            <a:gsLst>
              <a:gs pos="0">
                <a:srgbClr val="FA0036">
                  <a:alpha val="22000"/>
                </a:srgbClr>
              </a:gs>
              <a:gs pos="52000">
                <a:srgbClr val="FF907A">
                  <a:alpha val="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Oval 17">
            <a:extLst>
              <a:ext uri="{FF2B5EF4-FFF2-40B4-BE49-F238E27FC236}">
                <a16:creationId xmlns:a16="http://schemas.microsoft.com/office/drawing/2014/main" id="{FAF9AED1-BD83-3598-C1F0-DC7ED0150981}"/>
              </a:ext>
            </a:extLst>
          </p:cNvPr>
          <p:cNvSpPr/>
          <p:nvPr/>
        </p:nvSpPr>
        <p:spPr>
          <a:xfrm rot="20481594" flipH="1">
            <a:off x="4629185" y="626278"/>
            <a:ext cx="3754316" cy="5005754"/>
          </a:xfrm>
          <a:prstGeom prst="ellipse">
            <a:avLst/>
          </a:pr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548640" y="2596896"/>
            <a:ext cx="6700266" cy="3566160"/>
          </a:xfrm>
        </p:spPr>
        <p:txBody>
          <a:bodyPr anchor="b">
            <a:normAutofit/>
          </a:bodyPr>
          <a:lstStyle>
            <a:lvl1pPr>
              <a:lnSpc>
                <a:spcPct val="110000"/>
              </a:lnSpc>
              <a:defRPr sz="4500" cap="all" spc="525"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CF9D34E2-F5B0-4166-BCAC-F99A4EBB0C26}" type="datetime2">
              <a:rPr lang="en-US" smtClean="0"/>
              <a:t>Sunday, May 31, 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59092921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5C5E01-6047-09D9-CA8C-ACF771ED4F5F}"/>
              </a:ext>
            </a:extLst>
          </p:cNvPr>
          <p:cNvSpPr/>
          <p:nvPr/>
        </p:nvSpPr>
        <p:spPr>
          <a:xfrm>
            <a:off x="-2" y="0"/>
            <a:ext cx="914400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A3735CD2-2790-A02E-C1A3-EB251A110779}"/>
              </a:ext>
            </a:extLst>
          </p:cNvPr>
          <p:cNvSpPr/>
          <p:nvPr/>
        </p:nvSpPr>
        <p:spPr>
          <a:xfrm flipH="1">
            <a:off x="-2" y="0"/>
            <a:ext cx="4572000" cy="6858000"/>
          </a:xfrm>
          <a:prstGeom prst="rect">
            <a:avLst/>
          </a:prstGeom>
          <a:gradFill>
            <a:gsLst>
              <a:gs pos="8000">
                <a:srgbClr val="FF907A"/>
              </a:gs>
              <a:gs pos="100000">
                <a:srgbClr val="DA002F">
                  <a:alpha val="88627"/>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C27BCFA5-D41F-08E8-0C59-3B6D1AE8FC85}"/>
              </a:ext>
            </a:extLst>
          </p:cNvPr>
          <p:cNvSpPr/>
          <p:nvPr/>
        </p:nvSpPr>
        <p:spPr>
          <a:xfrm flipH="1">
            <a:off x="0" y="17416"/>
            <a:ext cx="3800475" cy="6840156"/>
          </a:xfrm>
          <a:prstGeom prst="rect">
            <a:avLst/>
          </a:prstGeom>
          <a:gradFill>
            <a:gsLst>
              <a:gs pos="22000">
                <a:srgbClr val="FF5076">
                  <a:alpha val="0"/>
                </a:srgbClr>
              </a:gs>
              <a:gs pos="99000">
                <a:srgbClr val="92248E">
                  <a:alpha val="91765"/>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BE833A7D-2BA4-F824-376C-8607C290E93B}"/>
              </a:ext>
            </a:extLst>
          </p:cNvPr>
          <p:cNvSpPr/>
          <p:nvPr/>
        </p:nvSpPr>
        <p:spPr>
          <a:xfrm rot="5400000" flipH="1">
            <a:off x="-840148" y="1428441"/>
            <a:ext cx="6595192" cy="4229099"/>
          </a:xfrm>
          <a:prstGeom prst="rect">
            <a:avLst/>
          </a:prstGeom>
          <a:gradFill>
            <a:gsLst>
              <a:gs pos="2000">
                <a:srgbClr val="DA002F">
                  <a:alpha val="18824"/>
                </a:srgbClr>
              </a:gs>
              <a:gs pos="57000">
                <a:srgbClr val="FE4A00">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DCFC381E-3DA3-22D7-F3CB-6FF3B17D6865}"/>
              </a:ext>
            </a:extLst>
          </p:cNvPr>
          <p:cNvSpPr/>
          <p:nvPr/>
        </p:nvSpPr>
        <p:spPr>
          <a:xfrm rot="12508972">
            <a:off x="489082" y="716188"/>
            <a:ext cx="3754316" cy="5005754"/>
          </a:xfrm>
          <a:prstGeom prst="ellipse">
            <a:avLst/>
          </a:prstGeom>
          <a:gradFill>
            <a:gsLst>
              <a:gs pos="31000">
                <a:srgbClr val="FF907A">
                  <a:alpha val="0"/>
                </a:srgbClr>
              </a:gs>
              <a:gs pos="85000">
                <a:srgbClr val="FFBCAF">
                  <a:alpha val="22745"/>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7220" y="2029968"/>
            <a:ext cx="3298698" cy="2825496"/>
          </a:xfrm>
        </p:spPr>
        <p:txBody>
          <a:bodyPr anchor="ctr">
            <a:normAutofit/>
          </a:bodyPr>
          <a:lstStyle>
            <a:lvl1pPr algn="ctr">
              <a:lnSpc>
                <a:spcPct val="110000"/>
              </a:lnSpc>
              <a:defRPr sz="3000" cap="all" spc="525" baseline="0">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253228" y="584689"/>
            <a:ext cx="3387852" cy="5688623"/>
          </a:xfrm>
        </p:spPr>
        <p:txBody>
          <a:bodyPr vert="horz" lIns="91440" tIns="45720" rIns="91440" bIns="45720" rtlCol="0" anchor="ctr">
            <a:normAutofit/>
          </a:bodyPr>
          <a:lstStyle>
            <a:lvl1pPr marL="257175" indent="-257175">
              <a:buFont typeface="+mj-lt"/>
              <a:buAutoNum type="arabicPeriod"/>
              <a:defRPr lang="en-US" sz="1350"/>
            </a:lvl1pPr>
            <a:lvl2pPr marL="428625" indent="-257175">
              <a:buFont typeface="+mj-lt"/>
              <a:buAutoNum type="arabicPeriod"/>
              <a:defRPr sz="1200"/>
            </a:lvl2pPr>
            <a:lvl3pPr marL="600075" indent="-257175">
              <a:buFont typeface="+mj-lt"/>
              <a:buAutoNum type="arabicPeriod"/>
              <a:defRPr sz="1050"/>
            </a:lvl3pPr>
            <a:lvl4pPr>
              <a:buFont typeface="+mj-lt"/>
              <a:buAutoNum type="arabicPeriod"/>
              <a:defRPr sz="1050"/>
            </a:lvl4pPr>
            <a:lvl5pPr>
              <a:buFont typeface="+mj-lt"/>
              <a:buAutoNum type="arabicPeriod"/>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802FDF1D-424D-4F55-8CAE-9342A40AFD81}" type="datetime2">
              <a:rPr lang="en-US" smtClean="0"/>
              <a:t>Sunday, May 31, 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5608688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EBEC99-BF0C-402D-B97E-F8E1AF59CFF3}" type="datetimeFigureOut">
              <a:rPr lang="en-US" smtClean="0"/>
              <a:t>5/31/2026</a:t>
            </a:fld>
            <a:endParaRPr lang="en-US"/>
          </a:p>
        </p:txBody>
      </p:sp>
      <p:sp>
        <p:nvSpPr>
          <p:cNvPr id="6" name="Footer Placeholder 5"/>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41270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4"/>
            <a:ext cx="9143999" cy="449257"/>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742"/>
            <a:ext cx="4711447" cy="449258"/>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14950" y="1014984"/>
            <a:ext cx="3367278" cy="1463040"/>
          </a:xfrm>
        </p:spPr>
        <p:txBody>
          <a:bodyPr anchor="t">
            <a:normAutofit/>
          </a:bodyPr>
          <a:lstStyle>
            <a:lvl1pPr>
              <a:defRPr sz="3000" cap="all" spc="525" baseline="0"/>
            </a:lvl1pPr>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4711446" cy="6411311"/>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314950" y="2633472"/>
            <a:ext cx="3374136" cy="2980944"/>
          </a:xfrm>
        </p:spPr>
        <p:txBody>
          <a:bodyPr anchor="b">
            <a:normAutofit/>
          </a:bodyPr>
          <a:lstStyle>
            <a:lvl1pPr marL="257175" indent="-257175">
              <a:buFont typeface="+mj-lt"/>
              <a:buAutoNum type="arabicPeriod"/>
              <a:defRPr sz="1350"/>
            </a:lvl1pPr>
            <a:lvl2pPr marL="428625" indent="-257175">
              <a:buFont typeface="+mj-lt"/>
              <a:buAutoNum type="arabicPeriod"/>
              <a:defRPr sz="1200"/>
            </a:lvl2pPr>
            <a:lvl3pPr marL="514350" indent="-171450">
              <a:buFont typeface="+mj-lt"/>
              <a:buAutoNum type="arabicPeriod"/>
              <a:defRPr sz="1050"/>
            </a:lvl3pPr>
            <a:lvl4pPr marL="685800" indent="-171450">
              <a:buFont typeface="+mj-lt"/>
              <a:buAutoNum type="arabicPeriod"/>
              <a:defRPr sz="1050"/>
            </a:lvl4pPr>
            <a:lvl5pPr marL="857250" indent="-171450">
              <a:buFont typeface="+mj-lt"/>
              <a:buAutoNum type="arabicPeriod"/>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102870" y="6455664"/>
            <a:ext cx="2667762" cy="365760"/>
          </a:xfrm>
        </p:spPr>
        <p:txBody>
          <a:bodyPr/>
          <a:lstStyle>
            <a:lvl1pPr>
              <a:defRPr>
                <a:solidFill>
                  <a:schemeClr val="bg1"/>
                </a:solidFill>
              </a:defRPr>
            </a:lvl1pPr>
          </a:lstStyle>
          <a:p>
            <a:r>
              <a:rPr lang="en-US"/>
              <a:t>Sample Footer Text</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A7019B1F-F9E0-40A8-8123-21681C0812EB}" type="datetime2">
              <a:rPr lang="en-US" smtClean="0"/>
              <a:t>Sunday, May 31, 2026</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895924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FF914-ECFF-A4E1-AD86-108676B324D3}"/>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E98606AF-234E-F01C-E350-3E326E5ABE30}"/>
              </a:ext>
            </a:extLst>
          </p:cNvPr>
          <p:cNvSpPr/>
          <p:nvPr/>
        </p:nvSpPr>
        <p:spPr>
          <a:xfrm>
            <a:off x="-8407" y="0"/>
            <a:ext cx="9152406" cy="1698952"/>
          </a:xfrm>
          <a:prstGeom prst="rect">
            <a:avLst/>
          </a:prstGeom>
          <a:gradFill>
            <a:gsLst>
              <a:gs pos="0">
                <a:srgbClr val="DA002F"/>
              </a:gs>
              <a:gs pos="100000">
                <a:srgbClr val="FF8463"/>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FE6AE3A-A1C7-E9CA-615A-87942C8FD35D}"/>
              </a:ext>
            </a:extLst>
          </p:cNvPr>
          <p:cNvSpPr/>
          <p:nvPr/>
        </p:nvSpPr>
        <p:spPr>
          <a:xfrm>
            <a:off x="-8408" y="4200"/>
            <a:ext cx="6094883" cy="1694753"/>
          </a:xfrm>
          <a:prstGeom prst="rect">
            <a:avLst/>
          </a:prstGeom>
          <a:gradFill>
            <a:gsLst>
              <a:gs pos="37000">
                <a:srgbClr val="FF6C4F">
                  <a:alpha val="41961"/>
                </a:srgbClr>
              </a:gs>
              <a:gs pos="99000">
                <a:srgbClr val="DA002F">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9C082EBC-AF50-5C78-B731-0C4380660AF5}"/>
              </a:ext>
            </a:extLst>
          </p:cNvPr>
          <p:cNvSpPr/>
          <p:nvPr/>
        </p:nvSpPr>
        <p:spPr>
          <a:xfrm>
            <a:off x="4100" y="-6046"/>
            <a:ext cx="9148306" cy="1694753"/>
          </a:xfrm>
          <a:prstGeom prst="rect">
            <a:avLst/>
          </a:prstGeom>
          <a:gradFill>
            <a:gsLst>
              <a:gs pos="32000">
                <a:srgbClr val="D861D4">
                  <a:alpha val="0"/>
                </a:srgbClr>
              </a:gs>
              <a:gs pos="100000">
                <a:srgbClr val="93258E">
                  <a:alpha val="65882"/>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74954" y="347472"/>
            <a:ext cx="7406640" cy="1033272"/>
          </a:xfrm>
        </p:spPr>
        <p:txBody>
          <a:bodyPr anchor="ct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774954" y="2203704"/>
            <a:ext cx="7406640" cy="4067623"/>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02870" y="6455664"/>
            <a:ext cx="2667762" cy="365760"/>
          </a:xfrm>
        </p:spPr>
        <p:txBody>
          <a:bodyPr/>
          <a:lstStyle>
            <a:lvl1pPr>
              <a:defRPr>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326AF6F-B60F-4C18-B9AB-ED82420774C4}" type="datetime2">
              <a:rPr lang="en-US" smtClean="0"/>
              <a:t>Sunday, May 31,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109985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74954" y="2103120"/>
            <a:ext cx="3243834" cy="2454796"/>
          </a:xfrm>
        </p:spPr>
        <p:txBody>
          <a:bodyPr anchor="t">
            <a:normAutofit/>
          </a:bodyPr>
          <a:lstStyle>
            <a:lvl1pPr>
              <a:defRPr sz="33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4705350" y="2103120"/>
            <a:ext cx="3243834" cy="2459736"/>
          </a:xfrm>
        </p:spPr>
        <p:txBody>
          <a:bodyPr vert="horz" lIns="91440" tIns="45720" rIns="91440" bIns="45720" rtlCol="0">
            <a:normAutofit/>
          </a:bodyPr>
          <a:lstStyle>
            <a:lvl1pPr marL="0" indent="0">
              <a:buNone/>
              <a:defRPr lang="en-US" sz="1500" dirty="0"/>
            </a:lvl1pPr>
            <a:lvl2pPr marL="171450" indent="0">
              <a:buNone/>
              <a:defRPr lang="en-US" sz="1350" dirty="0"/>
            </a:lvl2pPr>
            <a:lvl3pPr marL="342900" indent="0">
              <a:buNone/>
              <a:defRPr lang="en-US" sz="1200" dirty="0"/>
            </a:lvl3pPr>
            <a:lvl4pPr marL="514350" indent="0">
              <a:buNone/>
              <a:defRPr lang="en-US" sz="1050" dirty="0"/>
            </a:lvl4pPr>
            <a:lvl5pPr marL="685800" indent="0">
              <a:buNone/>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CF6005E-1485-423F-B5D4-36E24475CFEE}" type="datetime2">
              <a:rPr lang="en-US" smtClean="0"/>
              <a:t>Sunday, May 31,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64494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0" y="1600200"/>
            <a:ext cx="2859786" cy="2999232"/>
          </a:xfrm>
        </p:spPr>
        <p:txBody>
          <a:bodyPr anchor="t">
            <a:normAutofit/>
          </a:bodyPr>
          <a:lstStyle>
            <a:lvl1pPr>
              <a:defRPr sz="24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283528" y="1600200"/>
            <a:ext cx="3669492" cy="365760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04E31E-DF49-445C-800F-5FFC1FA8170B}" type="datetime2">
              <a:rPr lang="en-US" smtClean="0"/>
              <a:t>Sunday, May 31,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79109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0" y="1600200"/>
            <a:ext cx="2708910" cy="2999232"/>
          </a:xfrm>
        </p:spPr>
        <p:txBody>
          <a:bodyPr anchor="t">
            <a:normAutofit/>
          </a:bodyPr>
          <a:lstStyle>
            <a:lvl1pPr>
              <a:defRPr sz="24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3799332" y="1600200"/>
            <a:ext cx="4601718" cy="4297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3541D06-5B5C-452D-81B5-D55337162AD4}" type="datetime2">
              <a:rPr lang="en-US" smtClean="0"/>
              <a:t>Sunday, May 31,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62656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0" y="704088"/>
            <a:ext cx="2660904" cy="4965192"/>
          </a:xfrm>
        </p:spPr>
        <p:txBody>
          <a:bodyPr anchor="t">
            <a:normAutofit/>
          </a:bodyPr>
          <a:lstStyle>
            <a:lvl1pPr>
              <a:defRPr sz="24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799332" y="704088"/>
            <a:ext cx="4796028" cy="52120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8F4B41-77D5-4516-9B41-E9168C96B23B}" type="datetime2">
              <a:rPr lang="en-US" smtClean="0"/>
              <a:t>Sunday, May 31,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37963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0" y="704088"/>
            <a:ext cx="2187702" cy="2916936"/>
          </a:xfrm>
        </p:spPr>
        <p:txBody>
          <a:bodyPr anchor="t">
            <a:normAutofit/>
          </a:bodyPr>
          <a:lstStyle>
            <a:lvl1pPr>
              <a:defRPr sz="24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441470" y="704088"/>
            <a:ext cx="5349240" cy="55778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bg1"/>
                </a:solidFill>
              </a:defRPr>
            </a:lvl1pPr>
          </a:lstStyle>
          <a:p>
            <a:fld id="{1D37B679-27F6-4DEC-AE7E-AE12D4B5C168}" type="datetime2">
              <a:rPr lang="en-US" smtClean="0"/>
              <a:t>Sunday, May 31,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227331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8DFF7-84C4-DA92-2628-88F515669E31}"/>
              </a:ext>
            </a:extLst>
          </p:cNvPr>
          <p:cNvSpPr/>
          <p:nvPr/>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E8358C6A-FFB7-7F91-94AA-423822AA8C38}"/>
              </a:ext>
            </a:extLst>
          </p:cNvPr>
          <p:cNvSpPr/>
          <p:nvPr/>
        </p:nvSpPr>
        <p:spPr>
          <a:xfrm flipH="1">
            <a:off x="0" y="6406116"/>
            <a:ext cx="9143999"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FF7B507E-31E7-16F8-CF5C-A1250BA873D8}"/>
              </a:ext>
            </a:extLst>
          </p:cNvPr>
          <p:cNvSpPr/>
          <p:nvPr/>
        </p:nvSpPr>
        <p:spPr>
          <a:xfrm flipH="1">
            <a:off x="6016830" y="6406116"/>
            <a:ext cx="312716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0" y="475488"/>
            <a:ext cx="4800600" cy="119786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48640" y="1856232"/>
            <a:ext cx="480060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33F47ADC-E381-68F6-8F09-4B69A1B92548}"/>
              </a:ext>
            </a:extLst>
          </p:cNvPr>
          <p:cNvSpPr>
            <a:spLocks noGrp="1"/>
          </p:cNvSpPr>
          <p:nvPr>
            <p:ph type="pic" sz="quarter" idx="15" hasCustomPrompt="1"/>
          </p:nvPr>
        </p:nvSpPr>
        <p:spPr>
          <a:xfrm>
            <a:off x="6016831" y="603504"/>
            <a:ext cx="2665397"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A318DFB-5F24-4AAB-A84B-D248D5DAC033}" type="datetime2">
              <a:rPr lang="en-US" smtClean="0"/>
              <a:t>Sunday, May 31,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979609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71C36B-E56C-A499-1D3F-AC8DC09B0AE3}"/>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7BC72D07-FB95-F16C-6535-C8AEB3ACAFA0}"/>
              </a:ext>
            </a:extLst>
          </p:cNvPr>
          <p:cNvSpPr/>
          <p:nvPr/>
        </p:nvSpPr>
        <p:spPr>
          <a:xfrm rot="10800000" flipH="1">
            <a:off x="0" y="6408316"/>
            <a:ext cx="9144000" cy="449684"/>
          </a:xfrm>
          <a:prstGeom prst="rect">
            <a:avLst/>
          </a:prstGeom>
          <a:gradFill>
            <a:gsLst>
              <a:gs pos="14000">
                <a:srgbClr val="FE4A00">
                  <a:alpha val="27843"/>
                </a:srgbClr>
              </a:gs>
              <a:gs pos="100000">
                <a:srgbClr val="DA002F">
                  <a:alpha val="84706"/>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2CAA119A-27E9-C86D-0929-AC7B5A35BD16}"/>
              </a:ext>
            </a:extLst>
          </p:cNvPr>
          <p:cNvSpPr/>
          <p:nvPr/>
        </p:nvSpPr>
        <p:spPr>
          <a:xfrm flipH="1">
            <a:off x="2855665" y="6408316"/>
            <a:ext cx="6288333" cy="449684"/>
          </a:xfrm>
          <a:prstGeom prst="rect">
            <a:avLst/>
          </a:prstGeom>
          <a:gradFill>
            <a:gsLst>
              <a:gs pos="9000">
                <a:srgbClr val="D861D4">
                  <a:alpha val="67843"/>
                </a:srgbClr>
              </a:gs>
              <a:gs pos="99000">
                <a:srgbClr val="92248E"/>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538728" y="310896"/>
            <a:ext cx="51435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11" name="Picture Placeholder 10">
            <a:extLst>
              <a:ext uri="{FF2B5EF4-FFF2-40B4-BE49-F238E27FC236}">
                <a16:creationId xmlns:a16="http://schemas.microsoft.com/office/drawing/2014/main" id="{B6DF379E-0D41-B503-1F7F-4E6B2B90CC41}"/>
              </a:ext>
            </a:extLst>
          </p:cNvPr>
          <p:cNvSpPr>
            <a:spLocks noGrp="1"/>
          </p:cNvSpPr>
          <p:nvPr>
            <p:ph type="pic" sz="quarter" idx="15" hasCustomPrompt="1"/>
          </p:nvPr>
        </p:nvSpPr>
        <p:spPr>
          <a:xfrm>
            <a:off x="452628" y="603504"/>
            <a:ext cx="2394422"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3538728" y="1380744"/>
            <a:ext cx="51435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bg1"/>
                </a:solidFill>
                <a:effectLst/>
              </a:defRPr>
            </a:lvl1pPr>
          </a:lstStyle>
          <a:p>
            <a:fld id="{71286253-1B6C-4476-BA10-7DFF05BDD8C1}" type="datetime2">
              <a:rPr lang="en-US" smtClean="0"/>
              <a:t>Sunday, May 31,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96350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541EC5E-2E3A-29A5-7F01-3D098A93FA76}"/>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FCDB1A6A-A82E-C28C-BC71-E59067A1D47F}"/>
              </a:ext>
            </a:extLst>
          </p:cNvPr>
          <p:cNvSpPr/>
          <p:nvPr/>
        </p:nvSpPr>
        <p:spPr>
          <a:xfrm flipH="1">
            <a:off x="0" y="6406116"/>
            <a:ext cx="9143999"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E2B683A0-4783-F398-8347-7EAF3DEE633C}"/>
              </a:ext>
            </a:extLst>
          </p:cNvPr>
          <p:cNvSpPr/>
          <p:nvPr/>
        </p:nvSpPr>
        <p:spPr>
          <a:xfrm flipH="1">
            <a:off x="6368344" y="6406116"/>
            <a:ext cx="2775656"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0" y="312572"/>
            <a:ext cx="51435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48640" y="1380744"/>
            <a:ext cx="51435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86917188-FC72-8B54-8EBD-7107C6956DBB}"/>
              </a:ext>
            </a:extLst>
          </p:cNvPr>
          <p:cNvSpPr>
            <a:spLocks noGrp="1"/>
          </p:cNvSpPr>
          <p:nvPr>
            <p:ph type="pic" sz="quarter" idx="15" hasCustomPrompt="1"/>
          </p:nvPr>
        </p:nvSpPr>
        <p:spPr>
          <a:xfrm>
            <a:off x="6368345" y="603504"/>
            <a:ext cx="2313883"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26721B-6321-48CC-A06F-4DC67D115E8F}" type="datetime2">
              <a:rPr lang="en-US" smtClean="0"/>
              <a:t>Sunday, May 31,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6974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EBEC99-BF0C-402D-B97E-F8E1AF59CFF3}" type="datetimeFigureOut">
              <a:rPr lang="en-US" smtClean="0"/>
              <a:t>5/31/2026</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4255986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00FDF4-E04E-45E3-73D7-9BD1BD2BCA87}"/>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29DCA41D-9DCB-DD45-31CF-2ACE1D2C681B}"/>
              </a:ext>
            </a:extLst>
          </p:cNvPr>
          <p:cNvSpPr/>
          <p:nvPr/>
        </p:nvSpPr>
        <p:spPr>
          <a:xfrm rot="10800000" flipH="1">
            <a:off x="0" y="6400798"/>
            <a:ext cx="9144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C21F0C67-B5B9-BA90-0D30-7132F7490891}"/>
              </a:ext>
            </a:extLst>
          </p:cNvPr>
          <p:cNvSpPr/>
          <p:nvPr/>
        </p:nvSpPr>
        <p:spPr>
          <a:xfrm flipH="1">
            <a:off x="3935490" y="6400799"/>
            <a:ext cx="5208508"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15434" y="475488"/>
            <a:ext cx="4080510" cy="1197864"/>
          </a:xfrm>
        </p:spPr>
        <p:txBody>
          <a:bodyPr anchor="b"/>
          <a:lstStyle/>
          <a:p>
            <a:r>
              <a:rPr lang="en-US" dirty="0"/>
              <a:t>Click to edit Master title style</a:t>
            </a:r>
          </a:p>
        </p:txBody>
      </p:sp>
      <p:sp>
        <p:nvSpPr>
          <p:cNvPr id="16" name="Footer Placeholder 15">
            <a:extLst>
              <a:ext uri="{FF2B5EF4-FFF2-40B4-BE49-F238E27FC236}">
                <a16:creationId xmlns:a16="http://schemas.microsoft.com/office/drawing/2014/main" id="{4567FAE1-288E-FD4A-3F64-DC3B7101D933}"/>
              </a:ext>
            </a:extLst>
          </p:cNvPr>
          <p:cNvSpPr>
            <a:spLocks noGrp="1"/>
          </p:cNvSpPr>
          <p:nvPr>
            <p:ph type="ftr" sz="quarter" idx="17"/>
          </p:nvPr>
        </p:nvSpPr>
        <p:spPr/>
        <p:txBody>
          <a:bodyPr/>
          <a:lstStyle/>
          <a:p>
            <a:r>
              <a:rPr lang="en-US"/>
              <a:t>Sample Footer Text</a:t>
            </a:r>
          </a:p>
        </p:txBody>
      </p:sp>
      <p:sp>
        <p:nvSpPr>
          <p:cNvPr id="11" name="Picture Placeholder 10">
            <a:extLst>
              <a:ext uri="{FF2B5EF4-FFF2-40B4-BE49-F238E27FC236}">
                <a16:creationId xmlns:a16="http://schemas.microsoft.com/office/drawing/2014/main" id="{C7A5FBC8-9F7C-5DDE-5C2A-6D231CC88D55}"/>
              </a:ext>
            </a:extLst>
          </p:cNvPr>
          <p:cNvSpPr>
            <a:spLocks noGrp="1"/>
          </p:cNvSpPr>
          <p:nvPr>
            <p:ph type="pic" sz="quarter" idx="15" hasCustomPrompt="1"/>
          </p:nvPr>
        </p:nvSpPr>
        <p:spPr>
          <a:xfrm>
            <a:off x="452628" y="603504"/>
            <a:ext cx="3482862"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4615434" y="1856232"/>
            <a:ext cx="408051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14">
            <a:extLst>
              <a:ext uri="{FF2B5EF4-FFF2-40B4-BE49-F238E27FC236}">
                <a16:creationId xmlns:a16="http://schemas.microsoft.com/office/drawing/2014/main" id="{35913992-B8EA-FD20-FD4D-5B72B7A440D1}"/>
              </a:ext>
            </a:extLst>
          </p:cNvPr>
          <p:cNvSpPr>
            <a:spLocks noGrp="1"/>
          </p:cNvSpPr>
          <p:nvPr>
            <p:ph type="dt" sz="half" idx="16"/>
          </p:nvPr>
        </p:nvSpPr>
        <p:spPr/>
        <p:txBody>
          <a:bodyPr/>
          <a:lstStyle/>
          <a:p>
            <a:fld id="{CD5DF956-88B4-4B11-B70D-3316C48FAF0D}" type="datetime2">
              <a:rPr lang="en-US" smtClean="0"/>
              <a:t>Sunday, May 31, 2026</a:t>
            </a:fld>
            <a:endParaRPr lang="en-US"/>
          </a:p>
        </p:txBody>
      </p:sp>
      <p:sp>
        <p:nvSpPr>
          <p:cNvPr id="17" name="Slide Number Placeholder 16">
            <a:extLst>
              <a:ext uri="{FF2B5EF4-FFF2-40B4-BE49-F238E27FC236}">
                <a16:creationId xmlns:a16="http://schemas.microsoft.com/office/drawing/2014/main" id="{D5201357-21DD-EA1C-08A2-FA2DAB225074}"/>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0966626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205052-C3B6-6D2C-A5A8-3EFDF993E71B}"/>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981E3123-7D9E-2A08-F196-CDF340945D9D}"/>
              </a:ext>
            </a:extLst>
          </p:cNvPr>
          <p:cNvSpPr/>
          <p:nvPr/>
        </p:nvSpPr>
        <p:spPr>
          <a:xfrm rot="10800000" flipH="1">
            <a:off x="0" y="6400798"/>
            <a:ext cx="9144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7FF22AD7-5E04-F73B-69E6-5FA92F998C90}"/>
              </a:ext>
            </a:extLst>
          </p:cNvPr>
          <p:cNvSpPr/>
          <p:nvPr/>
        </p:nvSpPr>
        <p:spPr>
          <a:xfrm flipH="1">
            <a:off x="5463461" y="6400799"/>
            <a:ext cx="3680537"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31052" y="475488"/>
            <a:ext cx="2551176" cy="1197864"/>
          </a:xfrm>
        </p:spPr>
        <p:txBody>
          <a:bodyPr anchor="b"/>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452629" y="603504"/>
            <a:ext cx="5010833"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31052" y="1856232"/>
            <a:ext cx="2551176"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9AB004D8-8BA8-480E-9129-E735C18CC49D}" type="datetime2">
              <a:rPr lang="en-US" smtClean="0"/>
              <a:t>Sunday, May 31, 2026</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893011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9143999"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DBB930F6-9FDA-0841-96E2-360254453D93}"/>
              </a:ext>
            </a:extLst>
          </p:cNvPr>
          <p:cNvSpPr/>
          <p:nvPr/>
        </p:nvSpPr>
        <p:spPr>
          <a:xfrm flipH="1">
            <a:off x="5671825" y="6406116"/>
            <a:ext cx="3472173"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0060" y="704087"/>
            <a:ext cx="2180844"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017520" y="704088"/>
            <a:ext cx="2132838" cy="511149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5671827" y="0"/>
            <a:ext cx="3472173" cy="6409944"/>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D4A58DCA-69A1-40C7-8F11-9BD47CD4C934}" type="datetime2">
              <a:rPr lang="en-US" smtClean="0"/>
              <a:t>Sunday, May 31, 2026</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2581782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9143999"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DBB930F6-9FDA-0841-96E2-360254453D93}"/>
              </a:ext>
            </a:extLst>
          </p:cNvPr>
          <p:cNvSpPr/>
          <p:nvPr/>
        </p:nvSpPr>
        <p:spPr>
          <a:xfrm flipH="1">
            <a:off x="6229350" y="6406116"/>
            <a:ext cx="2914650"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0060" y="704088"/>
            <a:ext cx="2180844"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017520" y="704088"/>
            <a:ext cx="2832354" cy="534770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6229350" y="0"/>
            <a:ext cx="2914650" cy="6406116"/>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33DFD5A6-3F5B-4C93-83C0-9BE650DA7164}" type="datetime2">
              <a:rPr lang="en-US" smtClean="0"/>
              <a:t>Sunday, May 31, 2026</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6526443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270C72-937F-4EEB-59FB-6FC29DF45701}"/>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4DBABC61-0C94-EB2C-729D-13A2A74C04A2}"/>
              </a:ext>
            </a:extLst>
          </p:cNvPr>
          <p:cNvSpPr/>
          <p:nvPr/>
        </p:nvSpPr>
        <p:spPr>
          <a:xfrm flipH="1">
            <a:off x="0" y="6406116"/>
            <a:ext cx="9143999"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1FF3E17B-3D55-4567-37F8-1842ADBFD144}"/>
              </a:ext>
            </a:extLst>
          </p:cNvPr>
          <p:cNvSpPr/>
          <p:nvPr/>
        </p:nvSpPr>
        <p:spPr>
          <a:xfrm flipH="1">
            <a:off x="3771900" y="6406116"/>
            <a:ext cx="5372099"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0" y="923544"/>
            <a:ext cx="2880360" cy="2505456"/>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3799332" y="0"/>
            <a:ext cx="4601718" cy="329184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771900" y="3511296"/>
            <a:ext cx="4629150" cy="260628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CDFE0BFE-5A09-4B35-B85E-8253DEA6CAA6}" type="datetime2">
              <a:rPr lang="en-US" smtClean="0"/>
              <a:t>Sunday, May 31, 2026</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523380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717-EA73-3C76-64BF-8AA29BC563AE}"/>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30460BC6-378A-8F4F-1D44-FA6677F92D4E}"/>
              </a:ext>
            </a:extLst>
          </p:cNvPr>
          <p:cNvSpPr/>
          <p:nvPr/>
        </p:nvSpPr>
        <p:spPr>
          <a:xfrm flipH="1">
            <a:off x="0" y="6406116"/>
            <a:ext cx="9143999"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A4AC97FE-4F82-FCF7-08CC-137F322BADB5}"/>
              </a:ext>
            </a:extLst>
          </p:cNvPr>
          <p:cNvSpPr/>
          <p:nvPr/>
        </p:nvSpPr>
        <p:spPr>
          <a:xfrm flipH="1">
            <a:off x="3771900" y="6406116"/>
            <a:ext cx="5372099"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932688"/>
            <a:ext cx="2544318" cy="3182112"/>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3799332" y="0"/>
            <a:ext cx="4601718" cy="3959352"/>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771900" y="4206240"/>
            <a:ext cx="4629150" cy="1645920"/>
          </a:xfrm>
        </p:spPr>
        <p:txBody>
          <a:bodyPr vert="horz" lIns="91440" tIns="45720" rIns="91440" bIns="45720" rtlCol="0">
            <a:normAutofit/>
          </a:bodyPr>
          <a:lstStyle>
            <a:lvl1pPr marL="0" indent="0">
              <a:buNone/>
              <a:defRPr lang="en-US" dirty="0"/>
            </a:lvl1pPr>
            <a:lvl2pPr marL="171450" indent="0">
              <a:buNone/>
              <a:defRPr lang="en-US" dirty="0"/>
            </a:lvl2pPr>
            <a:lvl3pPr marL="342900" indent="0">
              <a:buNone/>
              <a:defRPr lang="en-US" dirty="0"/>
            </a:lvl3pPr>
            <a:lvl4pPr marL="514350" indent="0">
              <a:buNone/>
              <a:defRPr lang="en-US" dirty="0"/>
            </a:lvl4pPr>
            <a:lvl5pPr marL="6858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E451324D-67C5-4E93-BC3F-7AE321E5F6D8}" type="datetime2">
              <a:rPr lang="en-US" smtClean="0"/>
              <a:t>Sunday, May 31, 2026</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9527539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2"/>
            <a:ext cx="9143999" cy="449259"/>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314"/>
            <a:ext cx="5837999" cy="449686"/>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33922" y="832104"/>
            <a:ext cx="2455164" cy="1947672"/>
          </a:xfrm>
        </p:spPr>
        <p:txBody>
          <a:bodyPr anchor="b"/>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1" y="-1"/>
            <a:ext cx="5837999" cy="6411311"/>
          </a:xfrm>
          <a:blipFill>
            <a:blip r:embed="rId2">
              <a:alphaModFix amt="70000"/>
            </a:blip>
            <a:stretch>
              <a:fillRect/>
            </a:stretch>
          </a:blipFill>
        </p:spPr>
        <p:txBody>
          <a:bodyPr/>
          <a:lstStyle>
            <a:lvl1pPr marL="0" indent="0">
              <a:buNone/>
              <a:defRPr/>
            </a:lvl1pPr>
          </a:lstStyle>
          <a:p>
            <a:r>
              <a:rPr lang="en-US" dirty="0"/>
              <a:t>.</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50292" y="6455664"/>
            <a:ext cx="2667762" cy="365760"/>
          </a:xfrm>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233922" y="2852928"/>
            <a:ext cx="2455164" cy="2953512"/>
          </a:xfrm>
        </p:spPr>
        <p:txBody>
          <a:bodyPr>
            <a:normAutofit/>
          </a:bodyPr>
          <a:lstStyle>
            <a:lvl1pPr marL="0" indent="0">
              <a:buNone/>
              <a:defRPr sz="1200"/>
            </a:lvl1pPr>
            <a:lvl2pPr marL="171450" indent="0">
              <a:buNone/>
              <a:defRPr sz="1050"/>
            </a:lvl2pPr>
            <a:lvl3pPr marL="342900" indent="0">
              <a:buNone/>
              <a:defRPr sz="1050"/>
            </a:lvl3pPr>
            <a:lvl4pPr marL="514350" indent="0">
              <a:buNone/>
              <a:defRPr sz="1050"/>
            </a:lvl4pPr>
            <a:lvl5pPr marL="685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59639FB1-C416-4550-8B7F-818DCA7584C4}" type="datetime2">
              <a:rPr lang="en-US" smtClean="0"/>
              <a:t>Sunday, May 31, 2026</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1733748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471F3A-3E6D-0DF1-74AB-CC9D04CFAEEB}"/>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4CBED10C-5619-54D2-5D2D-E5D0A3E26E93}"/>
              </a:ext>
            </a:extLst>
          </p:cNvPr>
          <p:cNvSpPr/>
          <p:nvPr/>
        </p:nvSpPr>
        <p:spPr>
          <a:xfrm rot="10800000" flipH="1">
            <a:off x="0" y="6400798"/>
            <a:ext cx="9144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AF596777-297F-86C7-883A-2CA5E5F7CD86}"/>
              </a:ext>
            </a:extLst>
          </p:cNvPr>
          <p:cNvSpPr/>
          <p:nvPr/>
        </p:nvSpPr>
        <p:spPr>
          <a:xfrm flipH="1">
            <a:off x="4618902" y="6400799"/>
            <a:ext cx="4525095"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0" y="512064"/>
            <a:ext cx="8133588" cy="1170432"/>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BC6A79F2-1363-2482-D116-A2760202AE87}"/>
              </a:ext>
            </a:extLst>
          </p:cNvPr>
          <p:cNvSpPr>
            <a:spLocks noGrp="1"/>
          </p:cNvSpPr>
          <p:nvPr>
            <p:ph type="pic" sz="quarter" idx="15" hasCustomPrompt="1"/>
          </p:nvPr>
        </p:nvSpPr>
        <p:spPr>
          <a:xfrm>
            <a:off x="548640" y="1984248"/>
            <a:ext cx="4660583" cy="3879839"/>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5774969" y="1984249"/>
            <a:ext cx="2907260" cy="3879839"/>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3DAA390-4D48-496D-9CF9-AA47EC8054B6}" type="datetime2">
              <a:rPr lang="en-US" smtClean="0"/>
              <a:t>Sunday, May 31,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71879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99FD1-4C4F-942E-5C24-C7F30C3E1065}"/>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A2093A5D-CF9E-656F-6E4D-BBE26617BBEC}"/>
              </a:ext>
            </a:extLst>
          </p:cNvPr>
          <p:cNvSpPr/>
          <p:nvPr/>
        </p:nvSpPr>
        <p:spPr>
          <a:xfrm rot="10800000" flipH="1">
            <a:off x="0" y="6400798"/>
            <a:ext cx="9144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07D037C8-31EA-E42D-7880-3FC907A897D8}"/>
              </a:ext>
            </a:extLst>
          </p:cNvPr>
          <p:cNvSpPr/>
          <p:nvPr/>
        </p:nvSpPr>
        <p:spPr>
          <a:xfrm flipH="1">
            <a:off x="3285741" y="6400799"/>
            <a:ext cx="5858257"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0" y="3886200"/>
            <a:ext cx="2737101" cy="2048256"/>
          </a:xfrm>
        </p:spPr>
        <p:txBody>
          <a:bodyPr anchor="t"/>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DC72D447-6660-458A-13D3-C4FF07038659}"/>
              </a:ext>
            </a:extLst>
          </p:cNvPr>
          <p:cNvSpPr>
            <a:spLocks noGrp="1"/>
          </p:cNvSpPr>
          <p:nvPr>
            <p:ph type="pic" sz="quarter" idx="15" hasCustomPrompt="1"/>
          </p:nvPr>
        </p:nvSpPr>
        <p:spPr>
          <a:xfrm>
            <a:off x="548639" y="0"/>
            <a:ext cx="2640330" cy="364845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3861054" y="704088"/>
            <a:ext cx="4821174" cy="5230368"/>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63F89BF-AB4A-41EB-BD3C-EE6397432347}" type="datetime2">
              <a:rPr lang="en-US" smtClean="0"/>
              <a:t>Sunday, May 31,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20733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75F419-3BE9-4269-E538-DB069E0C3295}"/>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7FEA2F20-DFC9-8EAE-10DC-BC89113C2D4F}"/>
              </a:ext>
            </a:extLst>
          </p:cNvPr>
          <p:cNvSpPr/>
          <p:nvPr/>
        </p:nvSpPr>
        <p:spPr>
          <a:xfrm rot="10800000" flipH="1">
            <a:off x="0" y="6400798"/>
            <a:ext cx="9144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0B4C5968-63F8-AF79-49F2-4D9E9C22DD6B}"/>
              </a:ext>
            </a:extLst>
          </p:cNvPr>
          <p:cNvSpPr/>
          <p:nvPr/>
        </p:nvSpPr>
        <p:spPr>
          <a:xfrm flipH="1">
            <a:off x="2720109" y="6400799"/>
            <a:ext cx="6423888"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0" y="704088"/>
            <a:ext cx="2171469" cy="1581912"/>
          </a:xfrm>
        </p:spPr>
        <p:txBody>
          <a:bodyPr anchor="t">
            <a:normAutofit/>
          </a:bodyPr>
          <a:lstStyle>
            <a:lvl1pPr>
              <a:defRPr sz="2400"/>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4A3F22A9-E31A-48F3-DD64-8A1764532472}"/>
              </a:ext>
            </a:extLst>
          </p:cNvPr>
          <p:cNvSpPr>
            <a:spLocks noGrp="1"/>
          </p:cNvSpPr>
          <p:nvPr>
            <p:ph type="pic" sz="quarter" idx="15" hasCustomPrompt="1"/>
          </p:nvPr>
        </p:nvSpPr>
        <p:spPr>
          <a:xfrm>
            <a:off x="548640" y="2368296"/>
            <a:ext cx="2091690" cy="342900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339846" y="704088"/>
            <a:ext cx="5342382" cy="5175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31C1CA1-E6E1-4903-A39F-729F30B73A81}" type="datetime2">
              <a:rPr lang="en-US" smtClean="0"/>
              <a:t>Sunday, May 31,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3990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EBEC99-BF0C-402D-B97E-F8E1AF59CFF3}" type="datetimeFigureOut">
              <a:rPr lang="en-US" smtClean="0"/>
              <a:t>5/31/2026</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696921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034161-664F-95F7-2318-8455D39DC535}"/>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9" name="Group 8">
            <a:extLst>
              <a:ext uri="{FF2B5EF4-FFF2-40B4-BE49-F238E27FC236}">
                <a16:creationId xmlns:a16="http://schemas.microsoft.com/office/drawing/2014/main" id="{02F5F8B4-8FF0-1254-0A5B-CC22084F6C2D}"/>
              </a:ext>
            </a:extLst>
          </p:cNvPr>
          <p:cNvGrpSpPr/>
          <p:nvPr/>
        </p:nvGrpSpPr>
        <p:grpSpPr>
          <a:xfrm flipH="1" flipV="1">
            <a:off x="-9567" y="2522"/>
            <a:ext cx="9163135" cy="6863044"/>
            <a:chOff x="585170" y="-169430"/>
            <a:chExt cx="12217513" cy="6863044"/>
          </a:xfrm>
        </p:grpSpPr>
        <p:sp>
          <p:nvSpPr>
            <p:cNvPr id="10" name="Rectangle 9">
              <a:extLst>
                <a:ext uri="{FF2B5EF4-FFF2-40B4-BE49-F238E27FC236}">
                  <a16:creationId xmlns:a16="http://schemas.microsoft.com/office/drawing/2014/main" id="{5B4E1ECA-F93C-A483-C4F1-29C42597B7D2}"/>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 name="Rectangle 10">
              <a:extLst>
                <a:ext uri="{FF2B5EF4-FFF2-40B4-BE49-F238E27FC236}">
                  <a16:creationId xmlns:a16="http://schemas.microsoft.com/office/drawing/2014/main" id="{7C06865F-89CC-BE15-EAA2-7DE6517391D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Rectangle 11">
              <a:extLst>
                <a:ext uri="{FF2B5EF4-FFF2-40B4-BE49-F238E27FC236}">
                  <a16:creationId xmlns:a16="http://schemas.microsoft.com/office/drawing/2014/main" id="{CEAFE0B0-2261-5CA7-AE61-EDC374B643E3}"/>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Rectangle 12">
              <a:extLst>
                <a:ext uri="{FF2B5EF4-FFF2-40B4-BE49-F238E27FC236}">
                  <a16:creationId xmlns:a16="http://schemas.microsoft.com/office/drawing/2014/main" id="{F7AA7DB0-DE62-3BEE-FB72-481649D63F9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sp>
        <p:nvSpPr>
          <p:cNvPr id="14" name="Rectangle 13">
            <a:extLst>
              <a:ext uri="{FF2B5EF4-FFF2-40B4-BE49-F238E27FC236}">
                <a16:creationId xmlns:a16="http://schemas.microsoft.com/office/drawing/2014/main" id="{B3FCEE29-6799-F2C5-729F-491AE62D49D7}"/>
              </a:ext>
            </a:extLst>
          </p:cNvPr>
          <p:cNvSpPr/>
          <p:nvPr/>
        </p:nvSpPr>
        <p:spPr>
          <a:xfrm>
            <a:off x="-13715" y="4719145"/>
            <a:ext cx="9166010" cy="2148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795528" y="4974336"/>
            <a:ext cx="7824978" cy="1444752"/>
          </a:xfrm>
        </p:spPr>
        <p:txBody>
          <a:bodyPr anchor="ctr">
            <a:normAutofit/>
          </a:bodyPr>
          <a:lstStyle>
            <a:lvl1pPr algn="ctr">
              <a:lnSpc>
                <a:spcPct val="120000"/>
              </a:lnSpc>
              <a:defRPr sz="2100" b="0" cap="all" spc="225" baseline="0">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795528" y="704088"/>
            <a:ext cx="7996428" cy="3849624"/>
          </a:xfrm>
        </p:spPr>
        <p:txBody>
          <a:bodyPr anchor="b">
            <a:normAutofit/>
          </a:bodyPr>
          <a:lstStyle>
            <a:lvl1pPr marL="0" indent="0" algn="ctr">
              <a:buNone/>
              <a:defRPr sz="2025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tx1"/>
                </a:solidFill>
              </a:defRPr>
            </a:lvl1pPr>
          </a:lstStyle>
          <a:p>
            <a:fld id="{09D80555-5AA0-4039-B1D1-43225C709886}" type="datetime2">
              <a:rPr lang="en-US" smtClean="0"/>
              <a:t>Sunday, May 31, 2026</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1394023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B2D57-DDE5-A73E-9F8B-DA3ACB699FFB}"/>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5" name="Rectangle 14">
            <a:extLst>
              <a:ext uri="{FF2B5EF4-FFF2-40B4-BE49-F238E27FC236}">
                <a16:creationId xmlns:a16="http://schemas.microsoft.com/office/drawing/2014/main" id="{F366F834-30C7-711B-1DA9-E85C7CC17F11}"/>
              </a:ext>
            </a:extLst>
          </p:cNvPr>
          <p:cNvSpPr/>
          <p:nvPr/>
        </p:nvSpPr>
        <p:spPr>
          <a:xfrm flipH="1">
            <a:off x="13715" y="-2522"/>
            <a:ext cx="9144000" cy="6865568"/>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Rectangle 15">
            <a:extLst>
              <a:ext uri="{FF2B5EF4-FFF2-40B4-BE49-F238E27FC236}">
                <a16:creationId xmlns:a16="http://schemas.microsoft.com/office/drawing/2014/main" id="{5766A7B6-C07F-DDF6-2DA7-A25316E3DB49}"/>
              </a:ext>
            </a:extLst>
          </p:cNvPr>
          <p:cNvSpPr/>
          <p:nvPr/>
        </p:nvSpPr>
        <p:spPr>
          <a:xfrm>
            <a:off x="-5420" y="-5045"/>
            <a:ext cx="9163135" cy="6868091"/>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7" name="Rectangle 16">
            <a:extLst>
              <a:ext uri="{FF2B5EF4-FFF2-40B4-BE49-F238E27FC236}">
                <a16:creationId xmlns:a16="http://schemas.microsoft.com/office/drawing/2014/main" id="{D61767CC-CF27-DF8F-8449-932B71E7F814}"/>
              </a:ext>
            </a:extLst>
          </p:cNvPr>
          <p:cNvSpPr/>
          <p:nvPr/>
        </p:nvSpPr>
        <p:spPr>
          <a:xfrm rot="10800000" flipH="1">
            <a:off x="322106" y="-5045"/>
            <a:ext cx="8841029"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Rectangle 17">
            <a:extLst>
              <a:ext uri="{FF2B5EF4-FFF2-40B4-BE49-F238E27FC236}">
                <a16:creationId xmlns:a16="http://schemas.microsoft.com/office/drawing/2014/main" id="{FCDF59EC-E66B-10C0-FD29-4F5A7C07CC05}"/>
              </a:ext>
            </a:extLst>
          </p:cNvPr>
          <p:cNvSpPr/>
          <p:nvPr/>
        </p:nvSpPr>
        <p:spPr>
          <a:xfrm rot="5400000" flipH="1">
            <a:off x="3433147" y="-3438569"/>
            <a:ext cx="2286000" cy="9163136"/>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Rectangle 18">
            <a:extLst>
              <a:ext uri="{FF2B5EF4-FFF2-40B4-BE49-F238E27FC236}">
                <a16:creationId xmlns:a16="http://schemas.microsoft.com/office/drawing/2014/main" id="{014A4547-53B1-493D-CE90-DA2AB946D64A}"/>
              </a:ext>
            </a:extLst>
          </p:cNvPr>
          <p:cNvSpPr/>
          <p:nvPr/>
        </p:nvSpPr>
        <p:spPr>
          <a:xfrm rot="16200000">
            <a:off x="-1532733" y="1527314"/>
            <a:ext cx="6860522" cy="3805898"/>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1543050" y="4809744"/>
            <a:ext cx="6117336" cy="1545336"/>
          </a:xfrm>
        </p:spPr>
        <p:txBody>
          <a:bodyPr anchor="t">
            <a:normAutofit/>
          </a:bodyPr>
          <a:lstStyle>
            <a:lvl1pPr algn="ctr">
              <a:lnSpc>
                <a:spcPct val="120000"/>
              </a:lnSpc>
              <a:defRPr sz="2100" b="0" cap="all" spc="225" baseline="0">
                <a:solidFill>
                  <a:schemeClr val="bg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617220" y="603504"/>
            <a:ext cx="7907274" cy="4114800"/>
          </a:xfrm>
        </p:spPr>
        <p:txBody>
          <a:bodyPr anchor="b">
            <a:normAutofit/>
          </a:bodyPr>
          <a:lstStyle>
            <a:lvl1pPr marL="0" indent="0" algn="ctr">
              <a:buNone/>
              <a:defRPr sz="1875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A3282FB1-48E5-4F0A-9E9C-35DF3C629227}" type="datetime2">
              <a:rPr lang="en-US" smtClean="0"/>
              <a:t>Sunday, May 31, 2026</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817995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548640" y="4809744"/>
            <a:ext cx="4423410" cy="1353312"/>
          </a:xfrm>
        </p:spPr>
        <p:txBody>
          <a:bodyPr vert="horz" lIns="91440" tIns="45720" rIns="91440" bIns="45720" rtlCol="0" anchor="t">
            <a:normAutofit/>
          </a:bodyPr>
          <a:lstStyle>
            <a:lvl1pPr>
              <a:lnSpc>
                <a:spcPct val="120000"/>
              </a:lnSpc>
              <a:defRPr lang="en-US" sz="2100" b="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548640" y="603504"/>
            <a:ext cx="8147304" cy="4206240"/>
          </a:xfrm>
        </p:spPr>
        <p:txBody>
          <a:bodyPr vert="horz" lIns="91440" tIns="45720" rIns="91440" bIns="45720" rtlCol="0" anchor="b">
            <a:normAutofit/>
          </a:bodyPr>
          <a:lstStyle>
            <a:lvl1pPr marL="0" indent="0">
              <a:buNone/>
              <a:defRPr lang="en-US" sz="20850" b="1" dirty="0">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E0149A69-19C1-4748-AF82-9FE4A85BF936}" type="datetime2">
              <a:rPr lang="en-US" smtClean="0"/>
              <a:t>Sunday, May 31, 2026</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2366924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AFD00E-68E4-2C52-ADE7-B3CCEEF5D30D}"/>
              </a:ext>
            </a:extLst>
          </p:cNvPr>
          <p:cNvSpPr/>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FA70C64-A82F-539E-FA22-E9EDFA88F0CB}"/>
              </a:ext>
            </a:extLst>
          </p:cNvPr>
          <p:cNvSpPr/>
          <p:nvPr/>
        </p:nvSpPr>
        <p:spPr>
          <a:xfrm flipH="1">
            <a:off x="-1" y="0"/>
            <a:ext cx="2307267"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A5B51035-B1FE-075C-1780-50D3B30B2326}"/>
              </a:ext>
            </a:extLst>
          </p:cNvPr>
          <p:cNvSpPr/>
          <p:nvPr/>
        </p:nvSpPr>
        <p:spPr>
          <a:xfrm flipH="1">
            <a:off x="-4" y="-1"/>
            <a:ext cx="2307266"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1B1594AB-F53B-583B-B352-D96F6BEA3EAE}"/>
              </a:ext>
            </a:extLst>
          </p:cNvPr>
          <p:cNvSpPr/>
          <p:nvPr/>
        </p:nvSpPr>
        <p:spPr>
          <a:xfrm rot="5400000" flipH="1">
            <a:off x="-2275376" y="2275367"/>
            <a:ext cx="6858001" cy="2307266"/>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reeform: Shape 13">
            <a:extLst>
              <a:ext uri="{FF2B5EF4-FFF2-40B4-BE49-F238E27FC236}">
                <a16:creationId xmlns:a16="http://schemas.microsoft.com/office/drawing/2014/main" id="{516DC94B-3BDB-1A55-CF02-E0ACF543DF06}"/>
              </a:ext>
            </a:extLst>
          </p:cNvPr>
          <p:cNvSpPr/>
          <p:nvPr/>
        </p:nvSpPr>
        <p:spPr>
          <a:xfrm rot="10800000">
            <a:off x="-19" y="875999"/>
            <a:ext cx="1956947" cy="4648800"/>
          </a:xfrm>
          <a:custGeom>
            <a:avLst/>
            <a:gdLst>
              <a:gd name="connsiteX0" fmla="*/ 2324400 w 2609262"/>
              <a:gd name="connsiteY0" fmla="*/ 4648800 h 4648800"/>
              <a:gd name="connsiteX1" fmla="*/ 0 w 2609262"/>
              <a:gd name="connsiteY1" fmla="*/ 2324400 h 4648800"/>
              <a:gd name="connsiteX2" fmla="*/ 2324400 w 2609262"/>
              <a:gd name="connsiteY2" fmla="*/ 0 h 4648800"/>
              <a:gd name="connsiteX3" fmla="*/ 2562056 w 2609262"/>
              <a:gd name="connsiteY3" fmla="*/ 12001 h 4648800"/>
              <a:gd name="connsiteX4" fmla="*/ 2609262 w 2609262"/>
              <a:gd name="connsiteY4" fmla="*/ 19205 h 4648800"/>
              <a:gd name="connsiteX5" fmla="*/ 2609262 w 2609262"/>
              <a:gd name="connsiteY5" fmla="*/ 4629595 h 4648800"/>
              <a:gd name="connsiteX6" fmla="*/ 2562056 w 2609262"/>
              <a:gd name="connsiteY6" fmla="*/ 4636799 h 4648800"/>
              <a:gd name="connsiteX7" fmla="*/ 2324400 w 2609262"/>
              <a:gd name="connsiteY7" fmla="*/ 4648800 h 46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9262" h="4648800">
                <a:moveTo>
                  <a:pt x="2324400" y="4648800"/>
                </a:moveTo>
                <a:cubicBezTo>
                  <a:pt x="1040669" y="4648800"/>
                  <a:pt x="0" y="3608131"/>
                  <a:pt x="0" y="2324400"/>
                </a:cubicBezTo>
                <a:cubicBezTo>
                  <a:pt x="0" y="1040669"/>
                  <a:pt x="1040669" y="0"/>
                  <a:pt x="2324400" y="0"/>
                </a:cubicBezTo>
                <a:cubicBezTo>
                  <a:pt x="2404633" y="0"/>
                  <a:pt x="2483917" y="4065"/>
                  <a:pt x="2562056" y="12001"/>
                </a:cubicBezTo>
                <a:lnTo>
                  <a:pt x="2609262" y="19205"/>
                </a:lnTo>
                <a:lnTo>
                  <a:pt x="2609262" y="4629595"/>
                </a:lnTo>
                <a:lnTo>
                  <a:pt x="2562056" y="4636799"/>
                </a:lnTo>
                <a:cubicBezTo>
                  <a:pt x="2483917" y="4644735"/>
                  <a:pt x="2404633" y="4648800"/>
                  <a:pt x="2324400" y="4648800"/>
                </a:cubicBezTo>
                <a:close/>
              </a:path>
            </a:pathLst>
          </a:cu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459486" y="-1133856"/>
            <a:ext cx="798957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923094" y="731520"/>
            <a:ext cx="5095573" cy="5559552"/>
          </a:xfrm>
        </p:spPr>
        <p:txBody>
          <a:bodyPr anchor="ctr">
            <a:normAutofit/>
          </a:bodyPr>
          <a:lstStyle>
            <a:lvl1pPr marL="0" indent="0">
              <a:lnSpc>
                <a:spcPct val="100000"/>
              </a:lnSpc>
              <a:buNone/>
              <a:defRPr sz="3600" b="1">
                <a:latin typeface="+mj-lt"/>
              </a:defRPr>
            </a:lvl1pPr>
            <a:lvl2pPr marL="171450" indent="0">
              <a:lnSpc>
                <a:spcPct val="100000"/>
              </a:lnSpc>
              <a:buNone/>
              <a:defRPr sz="3300" b="1">
                <a:latin typeface="+mj-lt"/>
              </a:defRPr>
            </a:lvl2pPr>
            <a:lvl3pPr marL="342900" indent="0">
              <a:lnSpc>
                <a:spcPct val="100000"/>
              </a:lnSpc>
              <a:buNone/>
              <a:defRPr sz="3000" b="1">
                <a:latin typeface="+mj-lt"/>
              </a:defRPr>
            </a:lvl3pPr>
            <a:lvl4pPr marL="514350" indent="0">
              <a:lnSpc>
                <a:spcPct val="100000"/>
              </a:lnSpc>
              <a:buNone/>
              <a:defRPr sz="2700" b="1">
                <a:latin typeface="+mj-lt"/>
              </a:defRPr>
            </a:lvl4pPr>
            <a:lvl5pPr marL="685800" indent="0">
              <a:lnSpc>
                <a:spcPct val="100000"/>
              </a:lnSpc>
              <a:buNone/>
              <a:defRPr sz="2400" b="1">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775528E2-81C6-40A8-BAF0-0F7E271EAAEB}" type="datetime2">
              <a:rPr lang="en-US" smtClean="0"/>
              <a:t>Sunday, May 31, 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353489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459486" y="-1133856"/>
            <a:ext cx="798957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48640" y="978408"/>
            <a:ext cx="7632954" cy="4837176"/>
          </a:xfrm>
        </p:spPr>
        <p:txBody>
          <a:bodyPr anchor="b">
            <a:normAutofit/>
          </a:bodyPr>
          <a:lstStyle>
            <a:lvl1pPr marL="0" indent="0">
              <a:lnSpc>
                <a:spcPct val="110000"/>
              </a:lnSpc>
              <a:buNone/>
              <a:defRPr sz="3600" b="1" cap="none" spc="75" baseline="0">
                <a:latin typeface="+mj-lt"/>
              </a:defRPr>
            </a:lvl1pPr>
            <a:lvl2pPr marL="171450" indent="0">
              <a:lnSpc>
                <a:spcPct val="110000"/>
              </a:lnSpc>
              <a:buNone/>
              <a:defRPr sz="3000" b="1" cap="none" spc="75" baseline="0">
                <a:latin typeface="+mj-lt"/>
              </a:defRPr>
            </a:lvl2pPr>
            <a:lvl3pPr marL="342900" indent="0">
              <a:lnSpc>
                <a:spcPct val="110000"/>
              </a:lnSpc>
              <a:buNone/>
              <a:defRPr sz="2700" b="1" cap="none" spc="75" baseline="0">
                <a:latin typeface="+mj-lt"/>
              </a:defRPr>
            </a:lvl3pPr>
            <a:lvl4pPr marL="514350" indent="0">
              <a:lnSpc>
                <a:spcPct val="110000"/>
              </a:lnSpc>
              <a:buNone/>
              <a:defRPr sz="2400" b="1" cap="none" spc="75" baseline="0">
                <a:latin typeface="+mj-lt"/>
              </a:defRPr>
            </a:lvl4pPr>
            <a:lvl5pPr marL="685800" indent="0">
              <a:lnSpc>
                <a:spcPct val="110000"/>
              </a:lnSpc>
              <a:buNone/>
              <a:defRPr sz="2100" b="1" cap="none" spc="75"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EFC605F-F3B5-44D1-B7F6-31C6B11C8978}" type="datetime2">
              <a:rPr lang="en-US" smtClean="0"/>
              <a:t>Sunday, May 31, 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388744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09A4D1-63C5-2E23-5C6B-F8AF94782183}"/>
              </a:ext>
            </a:extLst>
          </p:cNvPr>
          <p:cNvSpPr/>
          <p:nvPr/>
        </p:nvSpPr>
        <p:spPr>
          <a:xfrm>
            <a:off x="0" y="0"/>
            <a:ext cx="9144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8" name="Group 7">
            <a:extLst>
              <a:ext uri="{FF2B5EF4-FFF2-40B4-BE49-F238E27FC236}">
                <a16:creationId xmlns:a16="http://schemas.microsoft.com/office/drawing/2014/main" id="{42070271-1317-4457-72C3-9560AF9D7416}"/>
              </a:ext>
            </a:extLst>
          </p:cNvPr>
          <p:cNvGrpSpPr/>
          <p:nvPr/>
        </p:nvGrpSpPr>
        <p:grpSpPr>
          <a:xfrm flipH="1" flipV="1">
            <a:off x="-9567" y="2522"/>
            <a:ext cx="9163135" cy="6863044"/>
            <a:chOff x="585170" y="-169430"/>
            <a:chExt cx="12217513" cy="6863044"/>
          </a:xfrm>
        </p:grpSpPr>
        <p:sp>
          <p:nvSpPr>
            <p:cNvPr id="9" name="Rectangle 8">
              <a:extLst>
                <a:ext uri="{FF2B5EF4-FFF2-40B4-BE49-F238E27FC236}">
                  <a16:creationId xmlns:a16="http://schemas.microsoft.com/office/drawing/2014/main" id="{A3EA2358-7C35-E7F3-E8C3-3D28909E4016}"/>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Rectangle 9">
              <a:extLst>
                <a:ext uri="{FF2B5EF4-FFF2-40B4-BE49-F238E27FC236}">
                  <a16:creationId xmlns:a16="http://schemas.microsoft.com/office/drawing/2014/main" id="{8E347F1A-F45E-1DB5-00F2-8254D6979D4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 name="Rectangle 10">
              <a:extLst>
                <a:ext uri="{FF2B5EF4-FFF2-40B4-BE49-F238E27FC236}">
                  <a16:creationId xmlns:a16="http://schemas.microsoft.com/office/drawing/2014/main" id="{B4CF8B62-DFD0-EBF8-5BB9-282EB5B6124B}"/>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Rectangle 11">
              <a:extLst>
                <a:ext uri="{FF2B5EF4-FFF2-40B4-BE49-F238E27FC236}">
                  <a16:creationId xmlns:a16="http://schemas.microsoft.com/office/drawing/2014/main" id="{3EBCED88-F67D-F1DB-27DB-72BF0D6DDBF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sp>
        <p:nvSpPr>
          <p:cNvPr id="14" name="Freeform: Shape 13">
            <a:extLst>
              <a:ext uri="{FF2B5EF4-FFF2-40B4-BE49-F238E27FC236}">
                <a16:creationId xmlns:a16="http://schemas.microsoft.com/office/drawing/2014/main" id="{D6EBBFD2-5112-E929-5402-0348DC2938AB}"/>
              </a:ext>
            </a:extLst>
          </p:cNvPr>
          <p:cNvSpPr/>
          <p:nvPr/>
        </p:nvSpPr>
        <p:spPr>
          <a:xfrm rot="12508972">
            <a:off x="4098904" y="1877619"/>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Rectangle 12">
            <a:extLst>
              <a:ext uri="{FF2B5EF4-FFF2-40B4-BE49-F238E27FC236}">
                <a16:creationId xmlns:a16="http://schemas.microsoft.com/office/drawing/2014/main" id="{7069311F-FD36-C119-8B93-522F477634FB}"/>
              </a:ext>
            </a:extLst>
          </p:cNvPr>
          <p:cNvSpPr/>
          <p:nvPr/>
        </p:nvSpPr>
        <p:spPr>
          <a:xfrm flipV="1">
            <a:off x="-13715" y="-5046"/>
            <a:ext cx="9166010" cy="50949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459486" y="-1133856"/>
            <a:ext cx="798957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48639" y="731521"/>
            <a:ext cx="6885918" cy="3806425"/>
          </a:xfrm>
        </p:spPr>
        <p:txBody>
          <a:bodyPr anchor="t">
            <a:normAutofit/>
          </a:bodyPr>
          <a:lstStyle>
            <a:lvl1pPr marL="0" indent="0">
              <a:lnSpc>
                <a:spcPct val="110000"/>
              </a:lnSpc>
              <a:buNone/>
              <a:defRPr sz="3450" b="1" cap="none" spc="75" baseline="0">
                <a:latin typeface="+mj-lt"/>
              </a:defRPr>
            </a:lvl1pPr>
            <a:lvl2pPr marL="171450" indent="0">
              <a:lnSpc>
                <a:spcPct val="110000"/>
              </a:lnSpc>
              <a:buNone/>
              <a:defRPr sz="2700" b="1" cap="none" spc="75" baseline="0">
                <a:latin typeface="+mj-lt"/>
              </a:defRPr>
            </a:lvl2pPr>
            <a:lvl3pPr marL="342900" indent="0">
              <a:lnSpc>
                <a:spcPct val="110000"/>
              </a:lnSpc>
              <a:buNone/>
              <a:defRPr sz="2400" b="1" cap="none" spc="75" baseline="0">
                <a:latin typeface="+mj-lt"/>
              </a:defRPr>
            </a:lvl3pPr>
            <a:lvl4pPr marL="514350" indent="0">
              <a:lnSpc>
                <a:spcPct val="110000"/>
              </a:lnSpc>
              <a:buNone/>
              <a:defRPr sz="2100" b="1" cap="none" spc="75" baseline="0">
                <a:latin typeface="+mj-lt"/>
              </a:defRPr>
            </a:lvl4pPr>
            <a:lvl5pPr marL="685800" indent="0">
              <a:lnSpc>
                <a:spcPct val="110000"/>
              </a:lnSpc>
              <a:buNone/>
              <a:defRPr sz="1800" b="1" cap="none" spc="75"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154D5DB-B0AB-4B30-B4E2-CD0D5A147634}" type="datetime2">
              <a:rPr lang="en-US" smtClean="0"/>
              <a:t>Sunday, May 31, 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838214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C6A6A9-A341-BF9D-FA80-3868D42AC72B}"/>
              </a:ext>
            </a:extLst>
          </p:cNvPr>
          <p:cNvSpPr/>
          <p:nvPr/>
        </p:nvSpPr>
        <p:spPr>
          <a:xfrm>
            <a:off x="0" y="0"/>
            <a:ext cx="9144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C59BFB5-5C25-0FCB-27C7-A478767CACAC}"/>
              </a:ext>
            </a:extLst>
          </p:cNvPr>
          <p:cNvSpPr/>
          <p:nvPr/>
        </p:nvSpPr>
        <p:spPr>
          <a:xfrm>
            <a:off x="757238" y="1028701"/>
            <a:ext cx="7629525" cy="480059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9BB5F22C-2988-B6EC-AA0B-D03BCA1A0B45}"/>
              </a:ext>
            </a:extLst>
          </p:cNvPr>
          <p:cNvSpPr/>
          <p:nvPr/>
        </p:nvSpPr>
        <p:spPr>
          <a:xfrm rot="10800000" flipH="1">
            <a:off x="757238" y="4853254"/>
            <a:ext cx="7629525" cy="976045"/>
          </a:xfrm>
          <a:prstGeom prst="rect">
            <a:avLst/>
          </a:prstGeom>
          <a:gradFill>
            <a:gsLst>
              <a:gs pos="0">
                <a:srgbClr val="FE4A00">
                  <a:alpha val="66667"/>
                </a:srgbClr>
              </a:gs>
              <a:gs pos="100000">
                <a:srgbClr val="9C2C97"/>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 name="Rectangle 10">
            <a:extLst>
              <a:ext uri="{FF2B5EF4-FFF2-40B4-BE49-F238E27FC236}">
                <a16:creationId xmlns:a16="http://schemas.microsoft.com/office/drawing/2014/main" id="{F509EC5E-5DB0-5907-06E8-B18F1AE29144}"/>
              </a:ext>
            </a:extLst>
          </p:cNvPr>
          <p:cNvSpPr/>
          <p:nvPr/>
        </p:nvSpPr>
        <p:spPr>
          <a:xfrm flipH="1">
            <a:off x="757236" y="4853257"/>
            <a:ext cx="5329239" cy="976043"/>
          </a:xfrm>
          <a:prstGeom prst="rect">
            <a:avLst/>
          </a:prstGeom>
          <a:gradFill>
            <a:gsLst>
              <a:gs pos="0">
                <a:srgbClr val="FF6753">
                  <a:alpha val="0"/>
                </a:srgbClr>
              </a:gs>
              <a:gs pos="99000">
                <a:srgbClr val="D6002E">
                  <a:alpha val="44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124712" y="5020056"/>
            <a:ext cx="6899148" cy="649224"/>
          </a:xfrm>
        </p:spPr>
        <p:txBody>
          <a:bodyPr anchor="ctr">
            <a:normAutofit/>
          </a:bodyPr>
          <a:lstStyle>
            <a:lvl1pPr algn="ctr">
              <a:lnSpc>
                <a:spcPct val="120000"/>
              </a:lnSpc>
              <a:defRPr sz="1200" b="1" cap="all" spc="3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515618" y="1737360"/>
            <a:ext cx="6117336" cy="2569464"/>
          </a:xfrm>
        </p:spPr>
        <p:txBody>
          <a:bodyPr anchor="ctr">
            <a:normAutofit/>
          </a:bodyPr>
          <a:lstStyle>
            <a:lvl1pPr marL="0" indent="0" algn="ctr">
              <a:lnSpc>
                <a:spcPct val="110000"/>
              </a:lnSpc>
              <a:buNone/>
              <a:defRPr sz="2625">
                <a:latin typeface="+mj-lt"/>
              </a:defRPr>
            </a:lvl1pPr>
            <a:lvl2pPr marL="171450" indent="0" algn="ctr">
              <a:buNone/>
              <a:defRPr/>
            </a:lvl2pPr>
            <a:lvl3pPr marL="342900" indent="0" algn="ctr">
              <a:buNone/>
              <a:defRPr/>
            </a:lvl3pPr>
            <a:lvl4pPr marL="514350" indent="0" algn="ctr">
              <a:buNone/>
              <a:defRPr/>
            </a:lvl4pPr>
            <a:lvl5pPr marL="685800" indent="0" algn="ctr">
              <a:buNone/>
              <a:defRPr/>
            </a:lvl5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D579EA1B-07C3-4F43-B7BA-72BA44EE9757}" type="datetime2">
              <a:rPr lang="en-US" smtClean="0"/>
              <a:t>Sunday, May 31, 2026</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367122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F513F4-C880-287E-B00A-BD9B413CBEEB}"/>
              </a:ext>
            </a:extLst>
          </p:cNvPr>
          <p:cNvSpPr/>
          <p:nvPr/>
        </p:nvSpPr>
        <p:spPr>
          <a:xfrm>
            <a:off x="0" y="0"/>
            <a:ext cx="9144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4" name="Rectangle 3">
            <a:extLst>
              <a:ext uri="{FF2B5EF4-FFF2-40B4-BE49-F238E27FC236}">
                <a16:creationId xmlns:a16="http://schemas.microsoft.com/office/drawing/2014/main" id="{9B08A6AB-C3A8-7501-6BC6-83CFA6C0F9A3}"/>
              </a:ext>
            </a:extLst>
          </p:cNvPr>
          <p:cNvSpPr/>
          <p:nvPr/>
        </p:nvSpPr>
        <p:spPr>
          <a:xfrm>
            <a:off x="757238" y="1028699"/>
            <a:ext cx="7629530" cy="48006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673F9668-0C20-D45C-536B-66FBB7F30C45}"/>
              </a:ext>
            </a:extLst>
          </p:cNvPr>
          <p:cNvSpPr/>
          <p:nvPr/>
        </p:nvSpPr>
        <p:spPr>
          <a:xfrm flipH="1">
            <a:off x="757237" y="1028699"/>
            <a:ext cx="7630901" cy="4800598"/>
          </a:xfrm>
          <a:prstGeom prst="rect">
            <a:avLst/>
          </a:prstGeom>
          <a:gradFill>
            <a:gsLst>
              <a:gs pos="9000">
                <a:srgbClr val="FF9265"/>
              </a:gs>
              <a:gs pos="95000">
                <a:srgbClr val="DA002F">
                  <a:alpha val="79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18C2C855-B15C-090B-5493-3D36B8A52654}"/>
              </a:ext>
            </a:extLst>
          </p:cNvPr>
          <p:cNvSpPr/>
          <p:nvPr/>
        </p:nvSpPr>
        <p:spPr>
          <a:xfrm rot="10800000" flipH="1">
            <a:off x="754493" y="4421080"/>
            <a:ext cx="7632269" cy="1408215"/>
          </a:xfrm>
          <a:prstGeom prst="rect">
            <a:avLst/>
          </a:prstGeom>
          <a:gradFill>
            <a:gsLst>
              <a:gs pos="26000">
                <a:srgbClr val="BA0267">
                  <a:alpha val="0"/>
                </a:srgbClr>
              </a:gs>
              <a:gs pos="95000">
                <a:srgbClr val="9B3597">
                  <a:alpha val="62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A981CB20-1010-8C73-0086-CAB904E4B99D}"/>
              </a:ext>
            </a:extLst>
          </p:cNvPr>
          <p:cNvSpPr/>
          <p:nvPr/>
        </p:nvSpPr>
        <p:spPr>
          <a:xfrm rot="5400000" flipH="1">
            <a:off x="2076258" y="-291697"/>
            <a:ext cx="4800598" cy="7441391"/>
          </a:xfrm>
          <a:prstGeom prst="rect">
            <a:avLst/>
          </a:prstGeom>
          <a:gradFill>
            <a:gsLst>
              <a:gs pos="22000">
                <a:srgbClr val="A60296">
                  <a:alpha val="49000"/>
                </a:srgbClr>
              </a:gs>
              <a:gs pos="99000">
                <a:srgbClr val="DA002F">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344169" y="4736592"/>
            <a:ext cx="6261977" cy="795528"/>
          </a:xfrm>
        </p:spPr>
        <p:txBody>
          <a:bodyPr vert="horz" lIns="91440" tIns="45720" rIns="91440" bIns="45720" rtlCol="0" anchor="ctr">
            <a:normAutofit/>
          </a:bodyPr>
          <a:lstStyle>
            <a:lvl1pPr>
              <a:lnSpc>
                <a:spcPct val="120000"/>
              </a:lnSpc>
              <a:defRPr lang="en-US" sz="1650" cap="all" spc="300" baseline="0" dirty="0">
                <a:solidFill>
                  <a:schemeClr val="bg1"/>
                </a:solidFill>
              </a:defRPr>
            </a:lvl1pPr>
          </a:lstStyle>
          <a:p>
            <a:pPr lvl="0"/>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241298" y="1481328"/>
            <a:ext cx="6000750" cy="2752344"/>
          </a:xfrm>
        </p:spPr>
        <p:txBody>
          <a:bodyPr vert="horz" lIns="91440" tIns="45720" rIns="91440" bIns="45720" rtlCol="0" anchor="ctr">
            <a:normAutofit/>
          </a:bodyPr>
          <a:lstStyle>
            <a:lvl1pPr marL="96012" indent="-102870">
              <a:lnSpc>
                <a:spcPct val="110000"/>
              </a:lnSpc>
              <a:buNone/>
              <a:defRPr lang="en-US" sz="2400" dirty="0">
                <a:solidFill>
                  <a:schemeClr val="bg1"/>
                </a:solidFill>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B7C3807E-EE2A-4FC6-9EE1-019AAE762D48}" type="datetime2">
              <a:rPr lang="en-US" smtClean="0"/>
              <a:t>Sunday, May 31, 2026</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6424989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9A9201-705F-55B6-3F46-D68411A32E2A}"/>
              </a:ext>
            </a:extLst>
          </p:cNvPr>
          <p:cNvSpPr/>
          <p:nvPr/>
        </p:nvSpPr>
        <p:spPr>
          <a:xfrm>
            <a:off x="0" y="0"/>
            <a:ext cx="9144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4E4BBA50-2898-3426-D749-CD2833395810}"/>
              </a:ext>
            </a:extLst>
          </p:cNvPr>
          <p:cNvSpPr/>
          <p:nvPr/>
        </p:nvSpPr>
        <p:spPr>
          <a:xfrm>
            <a:off x="757238" y="1028701"/>
            <a:ext cx="7629525" cy="4800598"/>
          </a:xfrm>
          <a:prstGeom prst="rect">
            <a:avLst/>
          </a:prstGeom>
          <a:solidFill>
            <a:srgbClr val="FFFFFF"/>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8D6BEDF5-EA71-E3BD-29EA-A8A58B1227EE}"/>
              </a:ext>
            </a:extLst>
          </p:cNvPr>
          <p:cNvSpPr/>
          <p:nvPr/>
        </p:nvSpPr>
        <p:spPr>
          <a:xfrm flipH="1">
            <a:off x="6086477" y="1028699"/>
            <a:ext cx="2314575" cy="4800599"/>
          </a:xfrm>
          <a:prstGeom prst="rect">
            <a:avLst/>
          </a:prstGeom>
          <a:gradFill>
            <a:gsLst>
              <a:gs pos="0">
                <a:srgbClr val="FE4A00">
                  <a:alpha val="81000"/>
                </a:srgbClr>
              </a:gs>
              <a:gs pos="100000">
                <a:srgbClr val="9C2C9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1" name="Rectangle 10">
            <a:extLst>
              <a:ext uri="{FF2B5EF4-FFF2-40B4-BE49-F238E27FC236}">
                <a16:creationId xmlns:a16="http://schemas.microsoft.com/office/drawing/2014/main" id="{2ABA6F75-CEBF-CDAC-9F4B-3C794F813211}"/>
              </a:ext>
            </a:extLst>
          </p:cNvPr>
          <p:cNvSpPr/>
          <p:nvPr/>
        </p:nvSpPr>
        <p:spPr>
          <a:xfrm rot="10800000" flipH="1">
            <a:off x="6093624" y="1028696"/>
            <a:ext cx="2307429" cy="3584648"/>
          </a:xfrm>
          <a:prstGeom prst="rect">
            <a:avLst/>
          </a:prstGeom>
          <a:gradFill>
            <a:gsLst>
              <a:gs pos="0">
                <a:srgbClr val="FF6753">
                  <a:alpha val="0"/>
                </a:srgbClr>
              </a:gs>
              <a:gs pos="99000">
                <a:srgbClr val="D6002E">
                  <a:alpha val="44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6398514" y="1792224"/>
            <a:ext cx="1741932" cy="3465576"/>
          </a:xfrm>
        </p:spPr>
        <p:txBody>
          <a:bodyPr anchor="ctr">
            <a:normAutofit/>
          </a:bodyPr>
          <a:lstStyle>
            <a:lvl1pPr algn="ctr">
              <a:lnSpc>
                <a:spcPct val="120000"/>
              </a:lnSpc>
              <a:defRPr sz="1200" b="0" cap="all" spc="3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303020" y="1399032"/>
            <a:ext cx="4313682" cy="4041648"/>
          </a:xfrm>
        </p:spPr>
        <p:txBody>
          <a:bodyPr vert="horz" lIns="91440" tIns="45720" rIns="91440" bIns="45720" rtlCol="0" anchor="ctr">
            <a:normAutofit/>
          </a:bodyPr>
          <a:lstStyle>
            <a:lvl1pPr marL="137160" indent="-137160">
              <a:lnSpc>
                <a:spcPct val="110000"/>
              </a:lnSpc>
              <a:spcBef>
                <a:spcPts val="0"/>
              </a:spcBef>
              <a:buNone/>
              <a:defRPr lang="en-US" sz="2550" b="1" dirty="0">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993F7370-1EC1-45B2-A4ED-6E75D0D33CB2}" type="datetime2">
              <a:rPr lang="en-US" smtClean="0"/>
              <a:t>Sunday, May 31, 2026</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8379518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641" y="294248"/>
            <a:ext cx="8133588" cy="958480"/>
          </a:xfrm>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548641" y="1563624"/>
            <a:ext cx="380619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4876038" y="1563624"/>
            <a:ext cx="380619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4DB88F3-C7E5-4A3A-8622-BE18DF2C9CD0}" type="datetime2">
              <a:rPr lang="en-US" smtClean="0"/>
              <a:t>Sunday, May 31,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257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BEC99-BF0C-402D-B97E-F8E1AF59CFF3}" type="datetimeFigureOut">
              <a:rPr lang="en-US" smtClean="0"/>
              <a:t>5/31/2026</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8851332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548640" y="292608"/>
            <a:ext cx="8133588" cy="960120"/>
          </a:xfrm>
        </p:spPr>
        <p:txBody>
          <a:bodyPr/>
          <a:lstStyle/>
          <a:p>
            <a:r>
              <a:rPr lang="en-US" dirty="0"/>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548305" y="1380744"/>
            <a:ext cx="3806190" cy="559834"/>
          </a:xfrm>
        </p:spPr>
        <p:txBody>
          <a:bodyPr anchor="b">
            <a:normAutofit/>
          </a:bodyPr>
          <a:lstStyle>
            <a:lvl1pPr marL="0" indent="0">
              <a:lnSpc>
                <a:spcPct val="90000"/>
              </a:lnSpc>
              <a:buNone/>
              <a:defRPr sz="1500"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548640" y="2020888"/>
            <a:ext cx="380619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4876038" y="1380744"/>
            <a:ext cx="3806190" cy="559834"/>
          </a:xfrm>
        </p:spPr>
        <p:txBody>
          <a:bodyPr anchor="b">
            <a:normAutofit/>
          </a:bodyPr>
          <a:lstStyle>
            <a:lvl1pPr marL="0" indent="0">
              <a:lnSpc>
                <a:spcPct val="90000"/>
              </a:lnSpc>
              <a:buNone/>
              <a:defRPr sz="1500"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4875467" y="2020888"/>
            <a:ext cx="380619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E8B58457-C0B1-48D7-AA49-8444851E001C}" type="datetime2">
              <a:rPr lang="en-US" smtClean="0"/>
              <a:t>Sunday, May 31, 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175864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548640" y="292608"/>
            <a:ext cx="7488936" cy="96012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5E425F8A-070F-4C2E-8BEF-7769438DDE34}" type="datetime2">
              <a:rPr lang="en-US" smtClean="0"/>
              <a:t>Sunday, May 31, 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545940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682FA0DE-C1EF-4C95-BCFB-EDA7D552732F}" type="datetime2">
              <a:rPr lang="en-US" smtClean="0"/>
              <a:t>Sunday, May 31, 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991485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48640" y="553617"/>
            <a:ext cx="2696726" cy="1757505"/>
          </a:xfrm>
        </p:spPr>
        <p:txBody>
          <a:bodyPr anchor="t">
            <a:normAutofit/>
          </a:bodyPr>
          <a:lstStyle>
            <a:lvl1pPr>
              <a:defRPr sz="2100"/>
            </a:lvl1pPr>
          </a:lstStyle>
          <a:p>
            <a:r>
              <a:rPr lang="en-US" dirty="0"/>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48640" y="2311122"/>
            <a:ext cx="2482206" cy="3993263"/>
          </a:xfrm>
        </p:spPr>
        <p:txBody>
          <a:bodyPr anchor="t">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3852747" y="553616"/>
            <a:ext cx="4829482"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2CA9131-97A4-4253-BF80-685917177C53}" type="datetime2">
              <a:rPr lang="en-US" smtClean="0"/>
              <a:t>Sunday, May 31, 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119493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48640" y="557785"/>
            <a:ext cx="2785497" cy="2212313"/>
          </a:xfrm>
        </p:spPr>
        <p:txBody>
          <a:bodyPr anchor="t">
            <a:normAutofit/>
          </a:bodyPr>
          <a:lstStyle>
            <a:lvl1pPr>
              <a:defRPr sz="2400"/>
            </a:lvl1pPr>
          </a:lstStyle>
          <a:p>
            <a:r>
              <a:rPr lang="en-US" dirty="0"/>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548640" y="2826138"/>
            <a:ext cx="2482596" cy="3153877"/>
          </a:xfrm>
        </p:spPr>
        <p:txBody>
          <a:bodyPr anchor="b"/>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9" name="Picture Placeholder 8">
            <a:extLst>
              <a:ext uri="{FF2B5EF4-FFF2-40B4-BE49-F238E27FC236}">
                <a16:creationId xmlns:a16="http://schemas.microsoft.com/office/drawing/2014/main" id="{6E5A5D34-8853-9D0F-8F1B-90E5CC5A7D5F}"/>
              </a:ext>
            </a:extLst>
          </p:cNvPr>
          <p:cNvSpPr>
            <a:spLocks noGrp="1"/>
          </p:cNvSpPr>
          <p:nvPr>
            <p:ph type="pic" sz="quarter" idx="13" hasCustomPrompt="1"/>
          </p:nvPr>
        </p:nvSpPr>
        <p:spPr>
          <a:xfrm>
            <a:off x="4065985" y="603504"/>
            <a:ext cx="4616053" cy="5376510"/>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A2EAB38C-EAAD-4752-A6B6-9F33A31C7FA1}" type="datetime2">
              <a:rPr lang="en-US" smtClean="0"/>
              <a:t>Sunday, May 31, 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94900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80E46A2F-19F0-DFCD-9CE3-04C79F793D8F}"/>
              </a:ext>
            </a:extLst>
          </p:cNvPr>
          <p:cNvSpPr/>
          <p:nvPr/>
        </p:nvSpPr>
        <p:spPr>
          <a:xfrm>
            <a:off x="0" y="0"/>
            <a:ext cx="9144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7" name="Rectangle 6">
            <a:extLst>
              <a:ext uri="{FF2B5EF4-FFF2-40B4-BE49-F238E27FC236}">
                <a16:creationId xmlns:a16="http://schemas.microsoft.com/office/drawing/2014/main" id="{C51DC8D0-ECB3-9C81-4ADA-D2C30B00B146}"/>
              </a:ext>
            </a:extLst>
          </p:cNvPr>
          <p:cNvSpPr/>
          <p:nvPr/>
        </p:nvSpPr>
        <p:spPr>
          <a:xfrm>
            <a:off x="-5" y="1"/>
            <a:ext cx="9144005"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E2A9673D-65B2-D6C4-C53F-8652E7E8A8A2}"/>
              </a:ext>
            </a:extLst>
          </p:cNvPr>
          <p:cNvSpPr/>
          <p:nvPr/>
        </p:nvSpPr>
        <p:spPr>
          <a:xfrm rot="16200000">
            <a:off x="2971799" y="-2971802"/>
            <a:ext cx="3200402" cy="9144002"/>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632E07E3-56CC-285D-C461-695C95F6ECD4}"/>
              </a:ext>
            </a:extLst>
          </p:cNvPr>
          <p:cNvSpPr/>
          <p:nvPr/>
        </p:nvSpPr>
        <p:spPr>
          <a:xfrm rot="10800000">
            <a:off x="6086475" y="-1"/>
            <a:ext cx="3057525" cy="3200400"/>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Shape 10">
            <a:extLst>
              <a:ext uri="{FF2B5EF4-FFF2-40B4-BE49-F238E27FC236}">
                <a16:creationId xmlns:a16="http://schemas.microsoft.com/office/drawing/2014/main" id="{F013C450-5422-C684-DC49-499D1A1B957B}"/>
              </a:ext>
            </a:extLst>
          </p:cNvPr>
          <p:cNvSpPr/>
          <p:nvPr/>
        </p:nvSpPr>
        <p:spPr>
          <a:xfrm rot="12508972">
            <a:off x="4200900" y="-1241452"/>
            <a:ext cx="3450521"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0" y="1179576"/>
            <a:ext cx="8161020" cy="1728216"/>
          </a:xfrm>
        </p:spPr>
        <p:txBody>
          <a:bodyPr anchor="b">
            <a:normAutofit/>
          </a:bodyPr>
          <a:lstStyle>
            <a:lvl1pPr>
              <a:defRPr sz="45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548640" y="3657600"/>
            <a:ext cx="8161020" cy="27432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770D6DD4-D4A4-4FD2-90EE-29743B49734D}" type="datetime2">
              <a:rPr lang="en-US" smtClean="0"/>
              <a:t>Sunday, May 31,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265537862"/>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875154-47EA-9315-F160-02DA5541D650}"/>
              </a:ext>
            </a:extLst>
          </p:cNvPr>
          <p:cNvSpPr/>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8" name="Rectangle 7">
            <a:extLst>
              <a:ext uri="{FF2B5EF4-FFF2-40B4-BE49-F238E27FC236}">
                <a16:creationId xmlns:a16="http://schemas.microsoft.com/office/drawing/2014/main" id="{9617130E-6216-789E-BE08-6D1E3E75622B}"/>
              </a:ext>
            </a:extLst>
          </p:cNvPr>
          <p:cNvSpPr/>
          <p:nvPr/>
        </p:nvSpPr>
        <p:spPr>
          <a:xfrm>
            <a:off x="-5" y="1"/>
            <a:ext cx="9144005"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17499983-7B9C-7C3D-25C2-1715A4226DE4}"/>
              </a:ext>
            </a:extLst>
          </p:cNvPr>
          <p:cNvSpPr/>
          <p:nvPr/>
        </p:nvSpPr>
        <p:spPr>
          <a:xfrm rot="16200000">
            <a:off x="2971799" y="-2971802"/>
            <a:ext cx="3200402" cy="9144002"/>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00492B90-6109-F01B-1ABB-6BED7A1F1389}"/>
              </a:ext>
            </a:extLst>
          </p:cNvPr>
          <p:cNvSpPr/>
          <p:nvPr/>
        </p:nvSpPr>
        <p:spPr>
          <a:xfrm rot="10800000">
            <a:off x="6086475" y="-5"/>
            <a:ext cx="3057525" cy="3200404"/>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Shape 10">
            <a:extLst>
              <a:ext uri="{FF2B5EF4-FFF2-40B4-BE49-F238E27FC236}">
                <a16:creationId xmlns:a16="http://schemas.microsoft.com/office/drawing/2014/main" id="{A8F1BDFB-261A-F796-17BC-584DAB2E77B1}"/>
              </a:ext>
            </a:extLst>
          </p:cNvPr>
          <p:cNvSpPr/>
          <p:nvPr/>
        </p:nvSpPr>
        <p:spPr>
          <a:xfrm rot="12508972">
            <a:off x="4200900" y="-1241452"/>
            <a:ext cx="3450521"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8640" y="1179576"/>
            <a:ext cx="7495794" cy="1728216"/>
          </a:xfrm>
        </p:spPr>
        <p:txBody>
          <a:bodyPr anchor="b">
            <a:normAutofit/>
          </a:bodyPr>
          <a:lstStyle>
            <a:lvl1pPr>
              <a:defRPr sz="45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548640" y="3931920"/>
            <a:ext cx="7495794" cy="1806728"/>
          </a:xfrm>
        </p:spPr>
        <p:txBody>
          <a:bodyPr vert="horz" lIns="91440" tIns="45720" rIns="91440" bIns="45720" rtlCol="0">
            <a:normAutofit/>
          </a:bodyPr>
          <a:lstStyle>
            <a:lvl1pPr marL="0" indent="0">
              <a:buNone/>
              <a:defRPr lang="en-US" sz="1800" dirty="0"/>
            </a:lvl1pPr>
            <a:lvl2pPr marL="171450" indent="0">
              <a:buNone/>
              <a:defRPr lang="en-US" sz="1500" dirty="0"/>
            </a:lvl2pPr>
            <a:lvl3pPr marL="342900" indent="0">
              <a:buNone/>
              <a:defRPr lang="en-US" sz="1350" dirty="0"/>
            </a:lvl3pPr>
            <a:lvl4pPr marL="514350" indent="0">
              <a:buNone/>
              <a:defRPr lang="en-US" sz="1200" dirty="0"/>
            </a:lvl4pPr>
            <a:lvl5pPr marL="685800" indent="0">
              <a:buNone/>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D7812B7D-2375-41E3-8CF6-637C0157FD6F}" type="datetime2">
              <a:rPr lang="en-US" smtClean="0"/>
              <a:t>Sunday, May 31,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23255403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5/31/2026</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66635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5/31/2026</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19403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slideLayout" Target="../slideLayouts/slideLayout70.xml"/><Relationship Id="rId47" Type="http://schemas.openxmlformats.org/officeDocument/2006/relationships/slideLayout" Target="../slideLayouts/slideLayout75.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9" Type="http://schemas.openxmlformats.org/officeDocument/2006/relationships/slideLayout" Target="../slideLayouts/slideLayout57.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45" Type="http://schemas.openxmlformats.org/officeDocument/2006/relationships/slideLayout" Target="../slideLayouts/slideLayout73.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49"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4" Type="http://schemas.openxmlformats.org/officeDocument/2006/relationships/slideLayout" Target="../slideLayouts/slideLayout7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43" Type="http://schemas.openxmlformats.org/officeDocument/2006/relationships/slideLayout" Target="../slideLayouts/slideLayout71.xml"/><Relationship Id="rId48" Type="http://schemas.openxmlformats.org/officeDocument/2006/relationships/slideLayout" Target="../slideLayouts/slideLayout76.xml"/><Relationship Id="rId8" Type="http://schemas.openxmlformats.org/officeDocument/2006/relationships/slideLayout" Target="../slideLayouts/slideLayout36.xml"/><Relationship Id="rId3" Type="http://schemas.openxmlformats.org/officeDocument/2006/relationships/slideLayout" Target="../slideLayouts/slideLayout31.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 Id="rId46" Type="http://schemas.openxmlformats.org/officeDocument/2006/relationships/slideLayout" Target="../slideLayouts/slideLayout74.xml"/><Relationship Id="rId20" Type="http://schemas.openxmlformats.org/officeDocument/2006/relationships/slideLayout" Target="../slideLayouts/slideLayout48.xml"/><Relationship Id="rId41" Type="http://schemas.openxmlformats.org/officeDocument/2006/relationships/slideLayout" Target="../slideLayouts/slideLayout69.xml"/><Relationship Id="rId1" Type="http://schemas.openxmlformats.org/officeDocument/2006/relationships/slideLayout" Target="../slideLayouts/slideLayout29.xml"/><Relationship Id="rId6"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txBody>
            <a:bodyPr/>
            <a:lstStyle/>
            <a:p>
              <a:endParaRPr lang="en-US"/>
            </a:p>
          </p:txBody>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94EBEC99-BF0C-402D-B97E-F8E1AF59CFF3}" type="datetimeFigureOut">
              <a:rPr lang="en-US" smtClean="0"/>
              <a:t>5/31/2026</a:t>
            </a:fld>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92978339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4C1E1F-2B90-4632-A886-F97F3FBA8E98}" type="datetimeFigureOut">
              <a:rPr lang="en-US" smtClean="0"/>
              <a:t>5/31/2026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191A66-0E0C-483D-B55B-474F0ADB5398}" type="slidenum">
              <a:rPr lang="en-US" smtClean="0"/>
              <a:t>‹#›</a:t>
            </a:fld>
            <a:endParaRPr lang="en-US"/>
          </a:p>
        </p:txBody>
      </p:sp>
    </p:spTree>
    <p:extLst>
      <p:ext uri="{BB962C8B-B14F-4D97-AF65-F5344CB8AC3E}">
        <p14:creationId xmlns:p14="http://schemas.microsoft.com/office/powerpoint/2010/main" val="139895630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3211F5-0F92-9768-CA9E-42BD20D242AD}"/>
              </a:ext>
            </a:extLst>
          </p:cNvPr>
          <p:cNvSpPr/>
          <p:nvPr/>
        </p:nvSpPr>
        <p:spPr>
          <a:xfrm rot="10800000" flipH="1">
            <a:off x="0" y="6410026"/>
            <a:ext cx="9144000" cy="448056"/>
          </a:xfrm>
          <a:prstGeom prst="rect">
            <a:avLst/>
          </a:prstGeom>
          <a:gradFill>
            <a:gsLst>
              <a:gs pos="62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26965722-DE3B-A05F-AE94-E31AF26EBF9D}"/>
              </a:ext>
            </a:extLst>
          </p:cNvPr>
          <p:cNvSpPr/>
          <p:nvPr/>
        </p:nvSpPr>
        <p:spPr>
          <a:xfrm flipH="1">
            <a:off x="3057525" y="6409938"/>
            <a:ext cx="6086474" cy="448063"/>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774954" y="347472"/>
            <a:ext cx="7488936" cy="132588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774954" y="1837944"/>
            <a:ext cx="7488936" cy="4352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5400000">
            <a:off x="-1631061" y="1728216"/>
            <a:ext cx="3557016" cy="274320"/>
          </a:xfrm>
          <a:prstGeom prst="rect">
            <a:avLst/>
          </a:prstGeom>
        </p:spPr>
        <p:txBody>
          <a:bodyPr vert="horz" lIns="91440" tIns="45720" rIns="91440" bIns="45720" rtlCol="0" anchor="ctr"/>
          <a:lstStyle>
            <a:lvl1pPr algn="l">
              <a:defRPr sz="600" b="1">
                <a:solidFill>
                  <a:schemeClr val="tx1"/>
                </a:solidFill>
                <a:latin typeface="+mj-lt"/>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5191506" y="6455664"/>
            <a:ext cx="3504438" cy="365760"/>
          </a:xfrm>
          <a:prstGeom prst="rect">
            <a:avLst/>
          </a:prstGeom>
        </p:spPr>
        <p:txBody>
          <a:bodyPr vert="horz" lIns="91440" tIns="45720" rIns="91440" bIns="45720" rtlCol="0" anchor="ctr"/>
          <a:lstStyle>
            <a:lvl1pPr algn="r">
              <a:defRPr sz="600" cap="all" spc="225" baseline="0">
                <a:solidFill>
                  <a:schemeClr val="bg1"/>
                </a:solidFill>
              </a:defRPr>
            </a:lvl1pPr>
          </a:lstStyle>
          <a:p>
            <a:fld id="{7FA31CB7-48AA-4691-B614-160E906C518A}" type="datetime2">
              <a:rPr lang="en-US" smtClean="0"/>
              <a:t>Sunday, May 31, 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8682228" y="6455664"/>
            <a:ext cx="411480" cy="365760"/>
          </a:xfrm>
          <a:prstGeom prst="rect">
            <a:avLst/>
          </a:prstGeom>
        </p:spPr>
        <p:txBody>
          <a:bodyPr vert="horz" lIns="91440" tIns="45720" rIns="91440" bIns="45720" rtlCol="0" anchor="ctr"/>
          <a:lstStyle>
            <a:lvl1pPr algn="r">
              <a:defRPr sz="600" spc="150" baseline="0">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26775903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5" r:id="rId19"/>
    <p:sldLayoutId id="2147483886" r:id="rId20"/>
    <p:sldLayoutId id="2147483887" r:id="rId21"/>
    <p:sldLayoutId id="2147483888" r:id="rId22"/>
    <p:sldLayoutId id="2147483889" r:id="rId23"/>
    <p:sldLayoutId id="2147483890" r:id="rId24"/>
    <p:sldLayoutId id="2147483891" r:id="rId25"/>
    <p:sldLayoutId id="2147483892" r:id="rId26"/>
    <p:sldLayoutId id="2147483893" r:id="rId27"/>
    <p:sldLayoutId id="2147483894" r:id="rId28"/>
    <p:sldLayoutId id="2147483895" r:id="rId29"/>
    <p:sldLayoutId id="2147483896" r:id="rId30"/>
    <p:sldLayoutId id="2147483897" r:id="rId31"/>
    <p:sldLayoutId id="2147483898" r:id="rId32"/>
    <p:sldLayoutId id="2147483899" r:id="rId33"/>
    <p:sldLayoutId id="2147483900" r:id="rId34"/>
    <p:sldLayoutId id="2147483901" r:id="rId35"/>
    <p:sldLayoutId id="2147483902" r:id="rId36"/>
    <p:sldLayoutId id="2147483903" r:id="rId37"/>
    <p:sldLayoutId id="2147483904" r:id="rId38"/>
    <p:sldLayoutId id="2147483905" r:id="rId39"/>
    <p:sldLayoutId id="2147483906" r:id="rId40"/>
    <p:sldLayoutId id="2147483907" r:id="rId41"/>
    <p:sldLayoutId id="2147483908" r:id="rId42"/>
    <p:sldLayoutId id="2147483909" r:id="rId43"/>
    <p:sldLayoutId id="2147483910" r:id="rId44"/>
    <p:sldLayoutId id="2147483911" r:id="rId45"/>
    <p:sldLayoutId id="2147483912" r:id="rId46"/>
    <p:sldLayoutId id="2147483913" r:id="rId47"/>
    <p:sldLayoutId id="2147483914" r:id="rId48"/>
  </p:sldLayoutIdLst>
  <p:hf sldNum="0" hdr="0" ftr="0" dt="0"/>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350" kern="1200">
          <a:solidFill>
            <a:schemeClr val="tx1"/>
          </a:solidFill>
          <a:latin typeface="+mn-lt"/>
          <a:ea typeface="+mn-ea"/>
          <a:cs typeface="+mn-cs"/>
        </a:defRPr>
      </a:lvl1pPr>
      <a:lvl2pPr marL="34290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mn-lt"/>
          <a:ea typeface="+mn-ea"/>
          <a:cs typeface="+mn-cs"/>
        </a:defRPr>
      </a:lvl2pPr>
      <a:lvl3pPr marL="5143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latin typeface="+mn-lt"/>
          <a:ea typeface="+mn-ea"/>
          <a:cs typeface="+mn-cs"/>
        </a:defRPr>
      </a:lvl3pPr>
      <a:lvl4pPr marL="68580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latin typeface="+mn-lt"/>
          <a:ea typeface="+mn-ea"/>
          <a:cs typeface="+mn-cs"/>
        </a:defRPr>
      </a:lvl4pPr>
      <a:lvl5pPr marL="8572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hyperlink" Target="https://ref.ly/logosref/bible$2Besv.20.16.32" TargetMode="External"/><Relationship Id="rId2" Type="http://schemas.openxmlformats.org/officeDocument/2006/relationships/hyperlink" Target="https://ref.ly/logosref/bible$2Besv.20.15.16-20.15.17" TargetMode="External"/><Relationship Id="rId1" Type="http://schemas.openxmlformats.org/officeDocument/2006/relationships/slideLayout" Target="../slideLayouts/slideLayout30.xml"/><Relationship Id="rId6" Type="http://schemas.openxmlformats.org/officeDocument/2006/relationships/hyperlink" Target="https://ref.ly/logosref/bible$2Besv.20.22.1" TargetMode="External"/><Relationship Id="rId5" Type="http://schemas.openxmlformats.org/officeDocument/2006/relationships/hyperlink" Target="https://ref.ly/logosref/bible$2Besv.20.28.6" TargetMode="External"/><Relationship Id="rId4" Type="http://schemas.openxmlformats.org/officeDocument/2006/relationships/hyperlink" Target="https://ref.ly/logosref/bible$2Besv.20.19.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hyperlink" Target="https://ref.ly/logosres/esv?ref=BibleESV.Mt18.8&amp;off=4&amp;ctx=mptation+comes!+8%C2%A0e%EF%BB%BF~And+if+your+hand+or+" TargetMode="Externa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hyperlink" Target="https://ref.ly/logosref/bible$2Besv.87.7.9-87.7.17" TargetMode="External"/><Relationship Id="rId2" Type="http://schemas.openxmlformats.org/officeDocument/2006/relationships/hyperlink" Target="https://ref.ly/logosref/bible$2Besv.87.21.1-87.21.7" TargetMode="Externa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FC8CFA-2F49-5CDA-8EED-B0A78DE55999}"/>
              </a:ext>
            </a:extLst>
          </p:cNvPr>
          <p:cNvSpPr/>
          <p:nvPr/>
        </p:nvSpPr>
        <p:spPr>
          <a:xfrm>
            <a:off x="0" y="0"/>
            <a:ext cx="9144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15683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39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6E6E-3404-658F-AFB9-AB768DCC810D}"/>
              </a:ext>
            </a:extLst>
          </p:cNvPr>
          <p:cNvSpPr>
            <a:spLocks noGrp="1"/>
          </p:cNvSpPr>
          <p:nvPr>
            <p:ph type="ctrTitle"/>
          </p:nvPr>
        </p:nvSpPr>
        <p:spPr>
          <a:xfrm>
            <a:off x="4265676" y="1810151"/>
            <a:ext cx="4135374" cy="2167128"/>
          </a:xfrm>
        </p:spPr>
        <p:txBody>
          <a:bodyPr anchor="b">
            <a:normAutofit/>
          </a:bodyPr>
          <a:lstStyle/>
          <a:p>
            <a:r>
              <a:rPr lang="en-US" dirty="0"/>
              <a:t>The power of Comparison</a:t>
            </a:r>
          </a:p>
        </p:txBody>
      </p:sp>
      <p:sp>
        <p:nvSpPr>
          <p:cNvPr id="3" name="Subtitle 2">
            <a:extLst>
              <a:ext uri="{FF2B5EF4-FFF2-40B4-BE49-F238E27FC236}">
                <a16:creationId xmlns:a16="http://schemas.microsoft.com/office/drawing/2014/main" id="{E854D0AC-18F0-E504-7B70-E780C0EE0276}"/>
              </a:ext>
            </a:extLst>
          </p:cNvPr>
          <p:cNvSpPr>
            <a:spLocks noGrp="1"/>
          </p:cNvSpPr>
          <p:nvPr>
            <p:ph type="subTitle" idx="1"/>
          </p:nvPr>
        </p:nvSpPr>
        <p:spPr>
          <a:xfrm>
            <a:off x="4265676" y="4588002"/>
            <a:ext cx="4286250" cy="1110996"/>
          </a:xfrm>
        </p:spPr>
        <p:txBody>
          <a:bodyPr anchor="ctr">
            <a:normAutofit/>
          </a:bodyPr>
          <a:lstStyle/>
          <a:p>
            <a:r>
              <a:rPr lang="en-US" dirty="0"/>
              <a:t>How do we Determine Value?</a:t>
            </a:r>
          </a:p>
        </p:txBody>
      </p:sp>
      <p:pic>
        <p:nvPicPr>
          <p:cNvPr id="5" name="Picture Placeholder 4">
            <a:extLst>
              <a:ext uri="{FF2B5EF4-FFF2-40B4-BE49-F238E27FC236}">
                <a16:creationId xmlns:a16="http://schemas.microsoft.com/office/drawing/2014/main" id="{8DF8EADA-54E1-90FD-3984-DEAACB7787EE}"/>
              </a:ext>
            </a:extLst>
          </p:cNvPr>
          <p:cNvPicPr>
            <a:picLocks noGrp="1" noChangeAspect="1"/>
          </p:cNvPicPr>
          <p:nvPr>
            <p:ph type="pic" sz="quarter" idx="13"/>
          </p:nvPr>
        </p:nvPicPr>
        <p:blipFill>
          <a:blip r:embed="rId2"/>
          <a:srcRect l="13056" r="13056"/>
          <a:stretch/>
        </p:blipFill>
        <p:spPr>
          <a:prstGeom prst="rect">
            <a:avLst/>
          </a:prstGeom>
          <a:blipFill>
            <a:blip r:embed="rId3">
              <a:alphaModFix amt="70000"/>
            </a:blip>
            <a:stretch>
              <a:fillRect/>
            </a:stretch>
          </a:blipFill>
        </p:spPr>
      </p:pic>
    </p:spTree>
    <p:extLst>
      <p:ext uri="{BB962C8B-B14F-4D97-AF65-F5344CB8AC3E}">
        <p14:creationId xmlns:p14="http://schemas.microsoft.com/office/powerpoint/2010/main" val="326268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BE0F-5EFA-F3E1-6C48-22A884090A11}"/>
              </a:ext>
            </a:extLst>
          </p:cNvPr>
          <p:cNvSpPr>
            <a:spLocks noGrp="1"/>
          </p:cNvSpPr>
          <p:nvPr>
            <p:ph type="title"/>
          </p:nvPr>
        </p:nvSpPr>
        <p:spPr/>
        <p:txBody>
          <a:bodyPr/>
          <a:lstStyle/>
          <a:p>
            <a:pPr algn="ctr"/>
            <a:r>
              <a:rPr lang="en-US" dirty="0"/>
              <a:t>How do we determine whether something is “better or “worse”</a:t>
            </a:r>
          </a:p>
        </p:txBody>
      </p:sp>
      <p:sp>
        <p:nvSpPr>
          <p:cNvPr id="3" name="Content Placeholder 2">
            <a:extLst>
              <a:ext uri="{FF2B5EF4-FFF2-40B4-BE49-F238E27FC236}">
                <a16:creationId xmlns:a16="http://schemas.microsoft.com/office/drawing/2014/main" id="{1C74F97C-807D-E81C-2A22-94A5D7F824F7}"/>
              </a:ext>
            </a:extLst>
          </p:cNvPr>
          <p:cNvSpPr>
            <a:spLocks noGrp="1"/>
          </p:cNvSpPr>
          <p:nvPr>
            <p:ph idx="1"/>
          </p:nvPr>
        </p:nvSpPr>
        <p:spPr>
          <a:xfrm>
            <a:off x="774953" y="1563624"/>
            <a:ext cx="7887265" cy="4572000"/>
          </a:xfrm>
        </p:spPr>
        <p:txBody>
          <a:bodyPr/>
          <a:lstStyle/>
          <a:p>
            <a:pPr>
              <a:lnSpc>
                <a:spcPct val="100000"/>
              </a:lnSpc>
            </a:pPr>
            <a:r>
              <a:rPr lang="en-US" dirty="0"/>
              <a:t>In some cases, it depends on your individual values (opinion)</a:t>
            </a:r>
          </a:p>
          <a:p>
            <a:pPr>
              <a:lnSpc>
                <a:spcPct val="100000"/>
              </a:lnSpc>
            </a:pPr>
            <a:endParaRPr lang="en-US" dirty="0"/>
          </a:p>
          <a:p>
            <a:pPr>
              <a:lnSpc>
                <a:spcPct val="100000"/>
              </a:lnSpc>
            </a:pPr>
            <a:endParaRPr lang="en-US" dirty="0"/>
          </a:p>
          <a:p>
            <a:pPr>
              <a:lnSpc>
                <a:spcPct val="100000"/>
              </a:lnSpc>
            </a:pPr>
            <a:r>
              <a:rPr lang="en-US" dirty="0"/>
              <a:t>Some things are inherently better than other things – depending on the standard</a:t>
            </a:r>
          </a:p>
          <a:p>
            <a:pPr lvl="1"/>
            <a:endParaRPr lang="en-US" dirty="0"/>
          </a:p>
          <a:p>
            <a:pPr lvl="1"/>
            <a:endParaRPr lang="en-US" dirty="0"/>
          </a:p>
          <a:p>
            <a:pPr marL="0" indent="0">
              <a:buNone/>
            </a:pPr>
            <a:endParaRPr lang="en-US" dirty="0"/>
          </a:p>
          <a:p>
            <a:r>
              <a:rPr lang="en-US" dirty="0"/>
              <a:t>We can be deceived</a:t>
            </a:r>
          </a:p>
          <a:p>
            <a:pPr lvl="1"/>
            <a:r>
              <a:rPr lang="en-US" dirty="0"/>
              <a:t>Isaiah 5:20</a:t>
            </a:r>
          </a:p>
        </p:txBody>
      </p:sp>
    </p:spTree>
    <p:extLst>
      <p:ext uri="{BB962C8B-B14F-4D97-AF65-F5344CB8AC3E}">
        <p14:creationId xmlns:p14="http://schemas.microsoft.com/office/powerpoint/2010/main" val="35082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32406-2CD7-4D2A-6A19-18CE67B1BE62}"/>
              </a:ext>
            </a:extLst>
          </p:cNvPr>
          <p:cNvSpPr>
            <a:spLocks noGrp="1"/>
          </p:cNvSpPr>
          <p:nvPr>
            <p:ph type="title"/>
          </p:nvPr>
        </p:nvSpPr>
        <p:spPr/>
        <p:txBody>
          <a:bodyPr/>
          <a:lstStyle/>
          <a:p>
            <a:r>
              <a:rPr lang="en-US" dirty="0"/>
              <a:t>Moral comparisons</a:t>
            </a:r>
          </a:p>
        </p:txBody>
      </p:sp>
      <p:sp>
        <p:nvSpPr>
          <p:cNvPr id="3" name="Content Placeholder 2">
            <a:extLst>
              <a:ext uri="{FF2B5EF4-FFF2-40B4-BE49-F238E27FC236}">
                <a16:creationId xmlns:a16="http://schemas.microsoft.com/office/drawing/2014/main" id="{2267CD73-CA56-E658-EC93-7E77624BC028}"/>
              </a:ext>
            </a:extLst>
          </p:cNvPr>
          <p:cNvSpPr>
            <a:spLocks noGrp="1"/>
          </p:cNvSpPr>
          <p:nvPr>
            <p:ph idx="1"/>
          </p:nvPr>
        </p:nvSpPr>
        <p:spPr/>
        <p:txBody>
          <a:bodyPr>
            <a:normAutofit/>
          </a:bodyPr>
          <a:lstStyle/>
          <a:p>
            <a:r>
              <a:rPr lang="en-US" dirty="0"/>
              <a:t>Little possessed with reverence for God surpasses great wealth accompanied by trouble (</a:t>
            </a:r>
            <a:r>
              <a:rPr lang="en-US" dirty="0">
                <a:hlinkClick r:id="rId2"/>
              </a:rPr>
              <a:t>Prov 15:16–17</a:t>
            </a:r>
            <a:r>
              <a:rPr lang="en-US" dirty="0"/>
              <a:t>)</a:t>
            </a:r>
          </a:p>
          <a:p>
            <a:r>
              <a:rPr lang="en-US" dirty="0"/>
              <a:t>Self-control surpasses physical strength, and mastering one’s emotions exceeds conquering a city (</a:t>
            </a:r>
            <a:r>
              <a:rPr lang="en-US" dirty="0">
                <a:hlinkClick r:id="rId3"/>
              </a:rPr>
              <a:t>Prov 16:32</a:t>
            </a:r>
            <a:r>
              <a:rPr lang="en-US" dirty="0"/>
              <a:t>)</a:t>
            </a:r>
          </a:p>
          <a:p>
            <a:r>
              <a:rPr lang="en-US" dirty="0"/>
              <a:t>Integrity in poverty transcends dishonesty or wealth gained through corruption (</a:t>
            </a:r>
            <a:r>
              <a:rPr lang="en-US" dirty="0">
                <a:hlinkClick r:id="rId4"/>
              </a:rPr>
              <a:t>Prov 19:1</a:t>
            </a:r>
            <a:r>
              <a:rPr lang="en-US" dirty="0"/>
              <a:t>; </a:t>
            </a:r>
            <a:r>
              <a:rPr lang="en-US" dirty="0">
                <a:hlinkClick r:id="rId5"/>
              </a:rPr>
              <a:t>28:6</a:t>
            </a:r>
            <a:r>
              <a:rPr lang="en-US" dirty="0"/>
              <a:t>)</a:t>
            </a:r>
          </a:p>
          <a:p>
            <a:r>
              <a:rPr lang="en-US" dirty="0"/>
              <a:t>A good reputation and favor exceed great riches, silver, or gold (</a:t>
            </a:r>
            <a:r>
              <a:rPr lang="en-US" dirty="0">
                <a:hlinkClick r:id="rId6"/>
              </a:rPr>
              <a:t>Prov 22:1</a:t>
            </a:r>
            <a:r>
              <a:rPr lang="en-US" dirty="0"/>
              <a:t>)</a:t>
            </a:r>
          </a:p>
          <a:p>
            <a:endParaRPr lang="en-US" dirty="0"/>
          </a:p>
        </p:txBody>
      </p:sp>
    </p:spTree>
    <p:extLst>
      <p:ext uri="{BB962C8B-B14F-4D97-AF65-F5344CB8AC3E}">
        <p14:creationId xmlns:p14="http://schemas.microsoft.com/office/powerpoint/2010/main" val="292804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45E5-1056-1D7F-9249-73A5DC088347}"/>
              </a:ext>
            </a:extLst>
          </p:cNvPr>
          <p:cNvSpPr>
            <a:spLocks noGrp="1"/>
          </p:cNvSpPr>
          <p:nvPr>
            <p:ph type="title"/>
          </p:nvPr>
        </p:nvSpPr>
        <p:spPr/>
        <p:txBody>
          <a:bodyPr/>
          <a:lstStyle/>
          <a:p>
            <a:r>
              <a:rPr lang="en-US" dirty="0"/>
              <a:t>How can we tell if something is “better” or “worse” than something else?</a:t>
            </a:r>
          </a:p>
        </p:txBody>
      </p:sp>
      <p:sp>
        <p:nvSpPr>
          <p:cNvPr id="3" name="Content Placeholder 2">
            <a:extLst>
              <a:ext uri="{FF2B5EF4-FFF2-40B4-BE49-F238E27FC236}">
                <a16:creationId xmlns:a16="http://schemas.microsoft.com/office/drawing/2014/main" id="{4A859BD9-4F0B-9EF5-2783-78BA9BA0EA8A}"/>
              </a:ext>
            </a:extLst>
          </p:cNvPr>
          <p:cNvSpPr>
            <a:spLocks noGrp="1"/>
          </p:cNvSpPr>
          <p:nvPr>
            <p:ph idx="1"/>
          </p:nvPr>
        </p:nvSpPr>
        <p:spPr/>
        <p:txBody>
          <a:bodyPr/>
          <a:lstStyle/>
          <a:p>
            <a:r>
              <a:rPr lang="en-US" dirty="0"/>
              <a:t>We explain to children in terms they understand</a:t>
            </a:r>
          </a:p>
          <a:p>
            <a:endParaRPr lang="en-US" dirty="0"/>
          </a:p>
          <a:p>
            <a:r>
              <a:rPr lang="en-US" dirty="0"/>
              <a:t>God explains spiritual things to us in terms that we can understand</a:t>
            </a:r>
          </a:p>
          <a:p>
            <a:pPr marL="171450" lvl="1" indent="0">
              <a:buNone/>
            </a:pPr>
            <a:endParaRPr lang="en-US" dirty="0"/>
          </a:p>
          <a:p>
            <a:pPr marL="171450" lvl="1" indent="0">
              <a:buNone/>
            </a:pPr>
            <a:endParaRPr lang="en-US" dirty="0"/>
          </a:p>
        </p:txBody>
      </p:sp>
    </p:spTree>
    <p:extLst>
      <p:ext uri="{BB962C8B-B14F-4D97-AF65-F5344CB8AC3E}">
        <p14:creationId xmlns:p14="http://schemas.microsoft.com/office/powerpoint/2010/main" val="113181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BBAA-DF73-D153-6A0C-6335754B8C24}"/>
              </a:ext>
            </a:extLst>
          </p:cNvPr>
          <p:cNvSpPr>
            <a:spLocks noGrp="1"/>
          </p:cNvSpPr>
          <p:nvPr>
            <p:ph type="title"/>
          </p:nvPr>
        </p:nvSpPr>
        <p:spPr/>
        <p:txBody>
          <a:bodyPr/>
          <a:lstStyle/>
          <a:p>
            <a:r>
              <a:rPr lang="en-US" dirty="0"/>
              <a:t>How bad is Hell?</a:t>
            </a:r>
          </a:p>
        </p:txBody>
      </p:sp>
      <p:sp>
        <p:nvSpPr>
          <p:cNvPr id="3" name="Content Placeholder 2">
            <a:extLst>
              <a:ext uri="{FF2B5EF4-FFF2-40B4-BE49-F238E27FC236}">
                <a16:creationId xmlns:a16="http://schemas.microsoft.com/office/drawing/2014/main" id="{F4AA1906-E605-F57D-18D0-A8B5D5AC80C3}"/>
              </a:ext>
            </a:extLst>
          </p:cNvPr>
          <p:cNvSpPr>
            <a:spLocks noGrp="1"/>
          </p:cNvSpPr>
          <p:nvPr>
            <p:ph idx="1"/>
          </p:nvPr>
        </p:nvSpPr>
        <p:spPr/>
        <p:txBody>
          <a:bodyPr>
            <a:normAutofit/>
          </a:bodyPr>
          <a:lstStyle/>
          <a:p>
            <a:r>
              <a:rPr lang="en-US" dirty="0"/>
              <a:t>Today, people look at it as little more than a curse word, and with language becoming coarser every day, even that has lost much of its effect.</a:t>
            </a:r>
          </a:p>
          <a:p>
            <a:r>
              <a:rPr lang="en-US" dirty="0"/>
              <a:t>Bible description	</a:t>
            </a:r>
          </a:p>
          <a:p>
            <a:pPr lvl="1"/>
            <a:r>
              <a:rPr lang="en-US" dirty="0"/>
              <a:t>Eternal fire prepared for the devil and his angels – Matt. 25:41-46</a:t>
            </a:r>
          </a:p>
          <a:p>
            <a:pPr lvl="1"/>
            <a:r>
              <a:rPr lang="en-US" dirty="0"/>
              <a:t>The smoke of their torment goes up forever and ever, and they have no rest, day or night.” – Rev. 14:9-11</a:t>
            </a:r>
          </a:p>
          <a:p>
            <a:pPr lvl="1"/>
            <a:r>
              <a:rPr lang="en-US" dirty="0"/>
              <a:t>Blackness of darkness or Gloom of utter darkness  Jude 13</a:t>
            </a:r>
          </a:p>
          <a:p>
            <a:pPr lvl="1"/>
            <a:r>
              <a:rPr lang="en-US" dirty="0"/>
              <a:t>Eternal destruction, away from the presence of the Lord and from the glory of his might, II Thess. 1:8-9</a:t>
            </a:r>
          </a:p>
          <a:p>
            <a:pPr lvl="1"/>
            <a:endParaRPr lang="en-US" dirty="0"/>
          </a:p>
          <a:p>
            <a:pPr lvl="1"/>
            <a:endParaRPr lang="en-US" dirty="0"/>
          </a:p>
        </p:txBody>
      </p:sp>
    </p:spTree>
    <p:extLst>
      <p:ext uri="{BB962C8B-B14F-4D97-AF65-F5344CB8AC3E}">
        <p14:creationId xmlns:p14="http://schemas.microsoft.com/office/powerpoint/2010/main" val="279297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89D8-CF37-1FE4-2B6A-8B628E75A696}"/>
              </a:ext>
            </a:extLst>
          </p:cNvPr>
          <p:cNvSpPr>
            <a:spLocks noGrp="1"/>
          </p:cNvSpPr>
          <p:nvPr>
            <p:ph type="title"/>
          </p:nvPr>
        </p:nvSpPr>
        <p:spPr/>
        <p:txBody>
          <a:bodyPr/>
          <a:lstStyle/>
          <a:p>
            <a:r>
              <a:rPr lang="en-US" dirty="0"/>
              <a:t>Comparison of Hell with what we can understand</a:t>
            </a:r>
          </a:p>
        </p:txBody>
      </p:sp>
      <p:sp>
        <p:nvSpPr>
          <p:cNvPr id="3" name="Content Placeholder 2">
            <a:extLst>
              <a:ext uri="{FF2B5EF4-FFF2-40B4-BE49-F238E27FC236}">
                <a16:creationId xmlns:a16="http://schemas.microsoft.com/office/drawing/2014/main" id="{87D580E9-236A-B505-D166-D2AFB6AD2522}"/>
              </a:ext>
            </a:extLst>
          </p:cNvPr>
          <p:cNvSpPr>
            <a:spLocks noGrp="1"/>
          </p:cNvSpPr>
          <p:nvPr>
            <p:ph idx="1"/>
          </p:nvPr>
        </p:nvSpPr>
        <p:spPr/>
        <p:txBody>
          <a:bodyPr>
            <a:normAutofit/>
          </a:bodyPr>
          <a:lstStyle/>
          <a:p>
            <a:r>
              <a:rPr lang="en-US" dirty="0"/>
              <a:t>And if your hand or your foot causes you to sin, cut it off and throw it away. It is better for you to enter life crippled or lame than with two hands or two feet to be thrown into the eternal fire. And if your eye causes you to sin, tear it out and throw it away. It is better for you to enter life with one eye than with two eyes to be thrown into the hell of fire  </a:t>
            </a:r>
            <a:r>
              <a:rPr lang="en-US" dirty="0">
                <a:hlinkClick r:id="rId2"/>
              </a:rPr>
              <a:t>Mt 18:8–9.</a:t>
            </a:r>
          </a:p>
          <a:p>
            <a:endParaRPr lang="en-US" dirty="0"/>
          </a:p>
        </p:txBody>
      </p:sp>
    </p:spTree>
    <p:extLst>
      <p:ext uri="{BB962C8B-B14F-4D97-AF65-F5344CB8AC3E}">
        <p14:creationId xmlns:p14="http://schemas.microsoft.com/office/powerpoint/2010/main" val="306160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CA9A4-DD54-B521-6EEF-C944E0DB7E78}"/>
              </a:ext>
            </a:extLst>
          </p:cNvPr>
          <p:cNvSpPr>
            <a:spLocks noGrp="1"/>
          </p:cNvSpPr>
          <p:nvPr>
            <p:ph type="title"/>
          </p:nvPr>
        </p:nvSpPr>
        <p:spPr/>
        <p:txBody>
          <a:bodyPr/>
          <a:lstStyle/>
          <a:p>
            <a:r>
              <a:rPr lang="en-US" dirty="0"/>
              <a:t>How great will heaven be?</a:t>
            </a:r>
          </a:p>
        </p:txBody>
      </p:sp>
      <p:sp>
        <p:nvSpPr>
          <p:cNvPr id="3" name="Content Placeholder 2">
            <a:extLst>
              <a:ext uri="{FF2B5EF4-FFF2-40B4-BE49-F238E27FC236}">
                <a16:creationId xmlns:a16="http://schemas.microsoft.com/office/drawing/2014/main" id="{D522CDE1-D7FD-7508-9EEC-D00210CCE183}"/>
              </a:ext>
            </a:extLst>
          </p:cNvPr>
          <p:cNvSpPr>
            <a:spLocks noGrp="1"/>
          </p:cNvSpPr>
          <p:nvPr>
            <p:ph idx="1"/>
          </p:nvPr>
        </p:nvSpPr>
        <p:spPr/>
        <p:txBody>
          <a:bodyPr/>
          <a:lstStyle/>
          <a:p>
            <a:r>
              <a:rPr lang="en-US" dirty="0"/>
              <a:t>Description of the city in </a:t>
            </a:r>
            <a:r>
              <a:rPr lang="en-US" u="sng" dirty="0"/>
              <a:t>Rev 21-22 </a:t>
            </a:r>
            <a:r>
              <a:rPr lang="en-US" dirty="0"/>
              <a:t>– City of gold and precious stones</a:t>
            </a:r>
          </a:p>
          <a:p>
            <a:r>
              <a:rPr lang="en-US" b="0" i="0" dirty="0">
                <a:solidFill>
                  <a:srgbClr val="000000"/>
                </a:solidFill>
                <a:effectLst/>
                <a:latin typeface="Source Sans Pro" panose="020B0503030403020204" pitchFamily="34" charset="0"/>
              </a:rPr>
              <a:t>All suffering vanishes: death ceases, mourning ends, crying stops, and pain disappears entirely (</a:t>
            </a:r>
            <a:r>
              <a:rPr lang="en-US" b="0" i="0" u="none" strike="noStrike" dirty="0">
                <a:effectLst/>
                <a:latin typeface="Source Sans Pro" panose="020B0503030403020204" pitchFamily="34" charset="0"/>
                <a:hlinkClick r:id="rId2">
                  <a:extLst>
                    <a:ext uri="{A12FA001-AC4F-418D-AE19-62706E023703}">
                      <ahyp:hlinkClr xmlns:ahyp="http://schemas.microsoft.com/office/drawing/2018/hyperlinkcolor" val="tx"/>
                    </a:ext>
                  </a:extLst>
                </a:hlinkClick>
              </a:rPr>
              <a:t>Rev 21:1–7</a:t>
            </a:r>
            <a:r>
              <a:rPr lang="en-US" b="0" i="0" dirty="0">
                <a:solidFill>
                  <a:srgbClr val="000000"/>
                </a:solidFill>
                <a:effectLst/>
                <a:latin typeface="Source Sans Pro" panose="020B0503030403020204" pitchFamily="34" charset="0"/>
              </a:rPr>
              <a:t>).</a:t>
            </a:r>
          </a:p>
          <a:p>
            <a:r>
              <a:rPr lang="en-US" dirty="0"/>
              <a:t>The redeemed serve God perpetually in His temple, sheltered by His presence, experiencing neither hunger nor thirst, protected from harm, while the Lamb shepherds them to springs of living water and wipes away every tear (</a:t>
            </a:r>
            <a:r>
              <a:rPr lang="en-US" dirty="0">
                <a:hlinkClick r:id="rId3">
                  <a:extLst>
                    <a:ext uri="{A12FA001-AC4F-418D-AE19-62706E023703}">
                      <ahyp:hlinkClr xmlns:ahyp="http://schemas.microsoft.com/office/drawing/2018/hyperlinkcolor" val="tx"/>
                    </a:ext>
                  </a:extLst>
                </a:hlinkClick>
              </a:rPr>
              <a:t>Rev 7:9–17</a:t>
            </a:r>
            <a:r>
              <a:rPr lang="en-US" dirty="0"/>
              <a:t>)</a:t>
            </a:r>
          </a:p>
        </p:txBody>
      </p:sp>
    </p:spTree>
    <p:extLst>
      <p:ext uri="{BB962C8B-B14F-4D97-AF65-F5344CB8AC3E}">
        <p14:creationId xmlns:p14="http://schemas.microsoft.com/office/powerpoint/2010/main" val="17847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DFC61-A310-59CA-C1F3-79D71F1C2782}"/>
              </a:ext>
            </a:extLst>
          </p:cNvPr>
          <p:cNvSpPr>
            <a:spLocks noGrp="1"/>
          </p:cNvSpPr>
          <p:nvPr>
            <p:ph type="title"/>
          </p:nvPr>
        </p:nvSpPr>
        <p:spPr/>
        <p:txBody>
          <a:bodyPr/>
          <a:lstStyle/>
          <a:p>
            <a:r>
              <a:rPr lang="en-US" dirty="0"/>
              <a:t>Comparisons which help us understand</a:t>
            </a:r>
          </a:p>
        </p:txBody>
      </p:sp>
      <p:sp>
        <p:nvSpPr>
          <p:cNvPr id="3" name="Content Placeholder 2">
            <a:extLst>
              <a:ext uri="{FF2B5EF4-FFF2-40B4-BE49-F238E27FC236}">
                <a16:creationId xmlns:a16="http://schemas.microsoft.com/office/drawing/2014/main" id="{DA87E332-9993-762F-BB02-61FC7E2B3C77}"/>
              </a:ext>
            </a:extLst>
          </p:cNvPr>
          <p:cNvSpPr>
            <a:spLocks noGrp="1"/>
          </p:cNvSpPr>
          <p:nvPr>
            <p:ph idx="1"/>
          </p:nvPr>
        </p:nvSpPr>
        <p:spPr/>
        <p:txBody>
          <a:bodyPr/>
          <a:lstStyle/>
          <a:p>
            <a:r>
              <a:rPr lang="en-US" dirty="0"/>
              <a:t>What no eye has seen, nor ear heard, nor the heart of man imagined, what God has prepared for those who love him” </a:t>
            </a:r>
            <a:r>
              <a:rPr lang="en-US" u="sng" dirty="0"/>
              <a:t>1 Cor. 2:9</a:t>
            </a:r>
            <a:r>
              <a:rPr lang="en-US" dirty="0"/>
              <a:t>.</a:t>
            </a:r>
          </a:p>
          <a:p>
            <a:endParaRPr lang="en-US" dirty="0"/>
          </a:p>
          <a:p>
            <a:r>
              <a:rPr lang="en-US" dirty="0"/>
              <a:t>For I consider that the sufferings of this present time are not worth comparing with the glory that is to be revealed to us.  </a:t>
            </a:r>
            <a:r>
              <a:rPr lang="en-US" u="sng" dirty="0"/>
              <a:t>Rom 8:18</a:t>
            </a:r>
          </a:p>
          <a:p>
            <a:r>
              <a:rPr lang="en-US" dirty="0"/>
              <a:t>Paul’s sufferings?   II Cor. 11:23-28</a:t>
            </a:r>
          </a:p>
        </p:txBody>
      </p:sp>
    </p:spTree>
    <p:extLst>
      <p:ext uri="{BB962C8B-B14F-4D97-AF65-F5344CB8AC3E}">
        <p14:creationId xmlns:p14="http://schemas.microsoft.com/office/powerpoint/2010/main" val="108196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GradientRise">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Custom 3">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 id="{FF74CFCA-15A8-4A19-8791-A4B07AC19AED}" vid="{4F1DA30D-FBF7-47F9-8AB5-ACED5332D3E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6591</TotalTime>
  <Words>522</Words>
  <Application>Microsoft Office PowerPoint</Application>
  <PresentationFormat>On-screen Show (4:3)</PresentationFormat>
  <Paragraphs>39</Paragraphs>
  <Slides>10</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10</vt:i4>
      </vt:variant>
    </vt:vector>
  </HeadingPairs>
  <TitlesOfParts>
    <vt:vector size="24" baseType="lpstr">
      <vt:lpstr>Aptos</vt:lpstr>
      <vt:lpstr>Aptos Display</vt:lpstr>
      <vt:lpstr>Arial</vt:lpstr>
      <vt:lpstr>Avenir Next LT Pro</vt:lpstr>
      <vt:lpstr>Avenir Next LT Pro Light</vt:lpstr>
      <vt:lpstr>Calibri</vt:lpstr>
      <vt:lpstr>Century Gothic</vt:lpstr>
      <vt:lpstr>Neue Haas Grotesk Text Pro</vt:lpstr>
      <vt:lpstr>Source Sans Pro</vt:lpstr>
      <vt:lpstr>Times New Roman</vt:lpstr>
      <vt:lpstr>Wingdings 3</vt:lpstr>
      <vt:lpstr>2_Ion Boardroom</vt:lpstr>
      <vt:lpstr>Office Theme</vt:lpstr>
      <vt:lpstr>GradientRise</vt:lpstr>
      <vt:lpstr>PowerPoint Presentation</vt:lpstr>
      <vt:lpstr>The power of Comparison</vt:lpstr>
      <vt:lpstr>How do we determine whether something is “better or “worse”</vt:lpstr>
      <vt:lpstr>Moral comparisons</vt:lpstr>
      <vt:lpstr>How can we tell if something is “better” or “worse” than something else?</vt:lpstr>
      <vt:lpstr>How bad is Hell?</vt:lpstr>
      <vt:lpstr>Comparison of Hell with what we can understand</vt:lpstr>
      <vt:lpstr>How great will heaven be?</vt:lpstr>
      <vt:lpstr>Comparisons which help us understand</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284</cp:revision>
  <dcterms:created xsi:type="dcterms:W3CDTF">2008-03-16T18:22:36Z</dcterms:created>
  <dcterms:modified xsi:type="dcterms:W3CDTF">2026-05-31T20:27:20Z</dcterms:modified>
</cp:coreProperties>
</file>