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2"/>
  </p:notesMasterIdLst>
  <p:sldIdLst>
    <p:sldId id="758" r:id="rId3"/>
    <p:sldId id="256" r:id="rId4"/>
    <p:sldId id="257" r:id="rId5"/>
    <p:sldId id="258" r:id="rId6"/>
    <p:sldId id="259" r:id="rId7"/>
    <p:sldId id="757" r:id="rId8"/>
    <p:sldId id="261" r:id="rId9"/>
    <p:sldId id="262" r:id="rId10"/>
    <p:sldId id="7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>
            <p14:sldId id="758"/>
          </p14:sldIdLst>
        </p14:section>
        <p14:section name="Sermon" id="{ECE0CD35-CB87-435B-8717-E0A7CD30F08D}">
          <p14:sldIdLst>
            <p14:sldId id="256"/>
            <p14:sldId id="257"/>
            <p14:sldId id="258"/>
            <p14:sldId id="259"/>
            <p14:sldId id="757"/>
            <p14:sldId id="261"/>
            <p14:sldId id="262"/>
          </p14:sldIdLst>
        </p14:section>
        <p14:section name="Song" id="{0E89271B-AEF7-417E-BEAD-CBF4682F4AAA}">
          <p14:sldIdLst>
            <p14:sldId id="759"/>
          </p14:sldIdLst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3117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7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17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4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81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91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103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45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8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58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804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7346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186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270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364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6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5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BDF22-91B0-431A-9883-D6A586F5BFCC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39243D-D4E0-4AA4-86A2-07A90CB98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95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D68A55-87CD-470A-9922-3518C63B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45" y="2584586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Approve The Things </a:t>
            </a:r>
            <a:br>
              <a:rPr lang="en-US" dirty="0"/>
            </a:br>
            <a:r>
              <a:rPr lang="en-US" dirty="0"/>
              <a:t>That Are  Excellent 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383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FD2F9-9D6D-4EE4-BDC9-1DC6B2AB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99564"/>
          </a:xfrm>
        </p:spPr>
        <p:txBody>
          <a:bodyPr/>
          <a:lstStyle/>
          <a:p>
            <a:pPr algn="ctr"/>
            <a:r>
              <a:rPr lang="en-US" dirty="0"/>
              <a:t>Approve Excellent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05ACB-9142-4745-9510-EB9C12638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1150513"/>
            <a:ext cx="6711654" cy="522023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Phil 1:9-11</a:t>
            </a:r>
          </a:p>
          <a:p>
            <a:pPr lvl="1"/>
            <a:r>
              <a:rPr lang="en-US" sz="2200" dirty="0"/>
              <a:t>Knowledge</a:t>
            </a:r>
          </a:p>
          <a:p>
            <a:pPr lvl="1"/>
            <a:r>
              <a:rPr lang="en-US" sz="2200" dirty="0"/>
              <a:t>Discernment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Romans 2:17-18</a:t>
            </a:r>
          </a:p>
          <a:p>
            <a:pPr marL="914406" lvl="1" indent="-514350"/>
            <a:r>
              <a:rPr lang="en-US" sz="2200" dirty="0"/>
              <a:t>Instructed out of the Law</a:t>
            </a:r>
          </a:p>
          <a:p>
            <a:pPr marL="514356" indent="-514350">
              <a:buFont typeface="+mj-lt"/>
              <a:buAutoNum type="arabicPeriod"/>
            </a:pPr>
            <a:r>
              <a:rPr lang="en-US" sz="2200" dirty="0"/>
              <a:t>Excellent </a:t>
            </a:r>
          </a:p>
          <a:p>
            <a:pPr marL="914406" lvl="1" indent="-514350"/>
            <a:r>
              <a:rPr lang="en-US" sz="2200" dirty="0"/>
              <a:t>Appears 9 times KJV</a:t>
            </a:r>
          </a:p>
          <a:p>
            <a:pPr marL="914406" lvl="1" indent="-514350"/>
            <a:r>
              <a:rPr lang="en-US" sz="2200" dirty="0"/>
              <a:t>Greek word appears 13 Times</a:t>
            </a:r>
          </a:p>
          <a:p>
            <a:pPr marL="514356" indent="-514350">
              <a:buFont typeface="+mj-lt"/>
              <a:buAutoNum type="arabicPeriod"/>
            </a:pPr>
            <a:r>
              <a:rPr lang="en-US" sz="2400" dirty="0"/>
              <a:t>Much better than- Matthew 6:26; 12:12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6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057F2-E056-48BC-88DC-74E7F0C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795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FD656-D2E4-4DE4-99DE-7DAB50D41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56576"/>
            <a:ext cx="6347714" cy="468478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200" dirty="0"/>
              <a:t>2 Peter 3:15-16 Inferior Knowledge</a:t>
            </a:r>
          </a:p>
          <a:p>
            <a:pPr lvl="1"/>
            <a:r>
              <a:rPr lang="en-US" sz="2000" dirty="0"/>
              <a:t>Job 32:9 Great men and Aged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2 Peter 3:18 Excellent Knowledge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2 Peter 1:2-4 All things given thru Knowledge</a:t>
            </a:r>
          </a:p>
          <a:p>
            <a:pPr lvl="1"/>
            <a:r>
              <a:rPr lang="en-US" sz="2200" dirty="0"/>
              <a:t>2 Peter 1:5 To be part of divine nature add Knowledge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2 Peter 1:19-21 Heed Prophetic word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Luke 16:27-31 Abraham pointed to God’s word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Psalms 119:160 Entirety is truth</a:t>
            </a:r>
          </a:p>
          <a:p>
            <a:pPr>
              <a:buFont typeface="+mj-lt"/>
              <a:buAutoNum type="arabicPeriod"/>
            </a:pPr>
            <a:endParaRPr lang="en-US" sz="2200" dirty="0"/>
          </a:p>
          <a:p>
            <a:pPr>
              <a:buFont typeface="+mj-lt"/>
              <a:buAutoNum type="arabicPeriod"/>
            </a:pPr>
            <a:endParaRPr lang="en-US" sz="2200" dirty="0"/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0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62674-FBFF-4F42-8980-C53B05EBE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4598"/>
            <a:ext cx="6347713" cy="5881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Discernment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D4E47-32DA-451A-954B-F247A2979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236" y="661116"/>
            <a:ext cx="6347714" cy="533302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200" dirty="0"/>
              <a:t>Definition</a:t>
            </a:r>
          </a:p>
          <a:p>
            <a:pPr lvl="1"/>
            <a:r>
              <a:rPr lang="en-US" sz="2200" dirty="0"/>
              <a:t>Matt 16:2-3 Discern sky but not Times</a:t>
            </a:r>
          </a:p>
          <a:p>
            <a:pPr lvl="1"/>
            <a:r>
              <a:rPr lang="en-US" sz="2200" dirty="0"/>
              <a:t>Hebrews 5:14 Age should improve discernment of good and evil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Ephesians 5:8-10 finding out 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Romans 12:2 Proving</a:t>
            </a:r>
          </a:p>
          <a:p>
            <a:pPr>
              <a:buFont typeface="+mj-lt"/>
              <a:buAutoNum type="arabicPeriod"/>
            </a:pPr>
            <a:r>
              <a:rPr lang="en-US" sz="2200" dirty="0"/>
              <a:t>Involves understanding</a:t>
            </a:r>
          </a:p>
          <a:p>
            <a:pPr lvl="1"/>
            <a:r>
              <a:rPr lang="en-US" sz="2200" dirty="0"/>
              <a:t>Eph 5:17 Unwise?</a:t>
            </a:r>
          </a:p>
          <a:p>
            <a:pPr lvl="1"/>
            <a:r>
              <a:rPr lang="en-US" sz="2200" dirty="0"/>
              <a:t>Eph 3:4 read and understand</a:t>
            </a:r>
          </a:p>
          <a:p>
            <a:pPr lvl="1"/>
            <a:r>
              <a:rPr lang="en-US" sz="2200" dirty="0"/>
              <a:t>2 Cor 1:13 writing for understanding</a:t>
            </a:r>
          </a:p>
          <a:p>
            <a:pPr marL="457200" lvl="1" indent="0">
              <a:buNone/>
            </a:pPr>
            <a:r>
              <a:rPr lang="en-US" sz="2200" dirty="0"/>
              <a:t>Written to Shepherds, Fishermen, Farmers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763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D00D1-1D73-408D-AD19-D7276BD9E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57578"/>
            <a:ext cx="6347713" cy="1008846"/>
          </a:xfrm>
        </p:spPr>
        <p:txBody>
          <a:bodyPr/>
          <a:lstStyle/>
          <a:p>
            <a:pPr algn="ctr"/>
            <a:r>
              <a:rPr lang="en-US" dirty="0"/>
              <a:t>How to Approve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72981-66B2-4C6D-9CBE-807EB8842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7" y="1000259"/>
            <a:ext cx="6838682" cy="536190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1 John 4:1Test what you read and hear against the word John 12:48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1 Thess. 5:21 Test what you say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Hold fast to the word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Acts 17:11 Example of early church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Same evidence Today but faster, more efficient tools.</a:t>
            </a:r>
          </a:p>
          <a:p>
            <a:pPr marL="857250" lvl="1" indent="-457200"/>
            <a:r>
              <a:rPr lang="en-US" sz="2000" dirty="0"/>
              <a:t>Concordance </a:t>
            </a:r>
          </a:p>
          <a:p>
            <a:pPr marL="857250" lvl="1" indent="-457200"/>
            <a:r>
              <a:rPr lang="en-US" sz="2000" dirty="0"/>
              <a:t>Englishman’s Concordance</a:t>
            </a:r>
          </a:p>
          <a:p>
            <a:pPr marL="857250" lvl="1" indent="-457200"/>
            <a:r>
              <a:rPr lang="en-US" sz="2000" dirty="0"/>
              <a:t>Various Lexicons </a:t>
            </a:r>
          </a:p>
          <a:p>
            <a:pPr marL="857250" lvl="1" indent="-457200"/>
            <a:r>
              <a:rPr lang="en-US" sz="2000" dirty="0"/>
              <a:t>Treasury of Scriptural Knowledge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2 Timothy 3:14-15  Continue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/>
          </a:p>
          <a:p>
            <a:pPr marL="457200" indent="-457200"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3176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7268E-1472-4982-BF98-01849FFB0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478" y="330558"/>
            <a:ext cx="6347713" cy="66970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10712-1272-4EBD-B746-5EB74C05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608" y="1236372"/>
            <a:ext cx="6950299" cy="4804991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800" dirty="0"/>
              <a:t>What does God See?</a:t>
            </a:r>
          </a:p>
          <a:p>
            <a:pPr lvl="1"/>
            <a:r>
              <a:rPr lang="en-US" sz="2200" dirty="0"/>
              <a:t>Noah found Grace Gen 6:7</a:t>
            </a:r>
          </a:p>
          <a:p>
            <a:pPr lvl="1"/>
            <a:r>
              <a:rPr lang="en-US" sz="2200" dirty="0"/>
              <a:t>David did what was right (except for Bathsheba) 1 Kings 15:5</a:t>
            </a:r>
          </a:p>
          <a:p>
            <a:pPr lvl="1"/>
            <a:r>
              <a:rPr lang="en-US" sz="2200" dirty="0" err="1"/>
              <a:t>Omri</a:t>
            </a:r>
            <a:r>
              <a:rPr lang="en-US" sz="2200" dirty="0"/>
              <a:t> did Evil 1 Kings 16:25</a:t>
            </a:r>
          </a:p>
          <a:p>
            <a:pPr lvl="1"/>
            <a:r>
              <a:rPr lang="en-US" sz="2200" dirty="0"/>
              <a:t>God keeps watch on evil and good Prov 15:3</a:t>
            </a:r>
          </a:p>
          <a:p>
            <a:pPr lvl="1"/>
            <a:r>
              <a:rPr lang="en-US" sz="2200" dirty="0"/>
              <a:t>The eyes of the Lord are on the sinful Kingdom Amos 9:8</a:t>
            </a:r>
          </a:p>
          <a:p>
            <a:pPr>
              <a:buFont typeface="+mj-lt"/>
              <a:buAutoNum type="arabicPeriod"/>
            </a:pPr>
            <a:r>
              <a:rPr lang="en-US" sz="2800" dirty="0"/>
              <a:t>Does God see the sinful nature or man or does he Turn away?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3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2B194-25E2-4492-AE61-013B0AF5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25003"/>
            <a:ext cx="6347713" cy="59672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God’s Description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48F5C-04C1-41F6-879C-CEACA6196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54" y="1098998"/>
            <a:ext cx="6619739" cy="494236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Sin is “visualized” as scarlet and Red Isaiah 1:18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The Lord says that they shall be white as snow / wool.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Rev. 7:9-14 Robes made white being washed in the blood of the Lamb (v14)</a:t>
            </a:r>
          </a:p>
        </p:txBody>
      </p:sp>
    </p:spTree>
    <p:extLst>
      <p:ext uri="{BB962C8B-B14F-4D97-AF65-F5344CB8AC3E}">
        <p14:creationId xmlns:p14="http://schemas.microsoft.com/office/powerpoint/2010/main" val="162411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1993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312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3</vt:lpstr>
      <vt:lpstr>1_Office Theme</vt:lpstr>
      <vt:lpstr>Facet</vt:lpstr>
      <vt:lpstr>PowerPoint Presentation</vt:lpstr>
      <vt:lpstr>Approve The Things  That Are  Excellent   </vt:lpstr>
      <vt:lpstr>Approve Excellent Things</vt:lpstr>
      <vt:lpstr>KNOWLEDGE</vt:lpstr>
      <vt:lpstr>Discernment</vt:lpstr>
      <vt:lpstr>How to Approve</vt:lpstr>
      <vt:lpstr>Example</vt:lpstr>
      <vt:lpstr>God’s Description of Sin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96</cp:revision>
  <dcterms:created xsi:type="dcterms:W3CDTF">2008-03-16T18:22:36Z</dcterms:created>
  <dcterms:modified xsi:type="dcterms:W3CDTF">2026-04-26T19:03:21Z</dcterms:modified>
</cp:coreProperties>
</file>