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81" r:id="rId3"/>
    <p:sldId id="282" r:id="rId4"/>
    <p:sldId id="257" r:id="rId5"/>
    <p:sldId id="258" r:id="rId6"/>
    <p:sldId id="259" r:id="rId7"/>
    <p:sldId id="260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28" y="2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2CB71-1612-4340-A090-8DBB72E8E112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B9E8-A75B-4334-83A1-A2A0AF16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36347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4966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5998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93946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6922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12211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28062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32304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1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22717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33253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45661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62778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3053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3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E8DA11F-2118-714A-B6BD-E7FC8C9AB4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6BB80B06-0355-F441-A040-F6D2A057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0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>
    <p:wheel spokes="1"/>
  </p:transition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"/>
            <a:ext cx="9144000" cy="1679575"/>
          </a:xfrm>
        </p:spPr>
        <p:txBody>
          <a:bodyPr/>
          <a:lstStyle/>
          <a:p>
            <a:r>
              <a:rPr lang="en-US" sz="6600" dirty="0"/>
              <a:t>THE RESURRECTION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1674164"/>
            <a:ext cx="7583487" cy="1752600"/>
          </a:xfrm>
        </p:spPr>
        <p:txBody>
          <a:bodyPr>
            <a:normAutofit/>
          </a:bodyPr>
          <a:lstStyle/>
          <a:p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1792"/>
            <a:ext cx="9144000" cy="44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95511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92" y="1600200"/>
            <a:ext cx="7986879" cy="4291013"/>
          </a:xfrm>
        </p:spPr>
        <p:txBody>
          <a:bodyPr>
            <a:normAutofit/>
          </a:bodyPr>
          <a:lstStyle/>
          <a:p>
            <a:r>
              <a:rPr lang="en-US" sz="3600" b="1" dirty="0"/>
              <a:t>Vital Feature Of The Gospel (1 Cor. 15:14-19, 3-4; 2 Tim. 2:8).</a:t>
            </a:r>
          </a:p>
          <a:p>
            <a:r>
              <a:rPr lang="en-US" sz="3600" b="1" dirty="0"/>
              <a:t>Necessary To Our Salvation (1 Cor. 15:17; Rom. 10:9).</a:t>
            </a:r>
          </a:p>
          <a:p>
            <a:r>
              <a:rPr lang="en-US" sz="3600" b="1" dirty="0"/>
              <a:t>Necessary To Our Justification (Rom. 4:24-25).</a:t>
            </a:r>
          </a:p>
        </p:txBody>
      </p:sp>
    </p:spTree>
    <p:extLst>
      <p:ext uri="{BB962C8B-B14F-4D97-AF65-F5344CB8AC3E}">
        <p14:creationId xmlns:p14="http://schemas.microsoft.com/office/powerpoint/2010/main" val="15759363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GOSPEL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Mt. 28:1-17</a:t>
            </a:r>
          </a:p>
          <a:p>
            <a:pPr lvl="1"/>
            <a:r>
              <a:rPr lang="en-US" b="1" dirty="0"/>
              <a:t>The Women (1).</a:t>
            </a:r>
          </a:p>
          <a:p>
            <a:pPr lvl="1"/>
            <a:r>
              <a:rPr lang="en-US" b="1" dirty="0"/>
              <a:t>Earthquake and Angel (2-5).</a:t>
            </a:r>
          </a:p>
          <a:p>
            <a:pPr lvl="1"/>
            <a:r>
              <a:rPr lang="en-US" b="1" dirty="0"/>
              <a:t>He Is Not Here, He Is Risen (6).</a:t>
            </a:r>
          </a:p>
          <a:p>
            <a:pPr lvl="1"/>
            <a:r>
              <a:rPr lang="en-US" b="1" dirty="0"/>
              <a:t>Jesus Met Them (11-17).</a:t>
            </a:r>
          </a:p>
          <a:p>
            <a:r>
              <a:rPr lang="en-US" b="1" dirty="0" err="1"/>
              <a:t>Lk</a:t>
            </a:r>
            <a:r>
              <a:rPr lang="en-US" b="1" dirty="0"/>
              <a:t>. 24:4-8</a:t>
            </a:r>
          </a:p>
          <a:p>
            <a:pPr lvl="1"/>
            <a:r>
              <a:rPr lang="en-US" b="1" dirty="0"/>
              <a:t>Why Seek The Living Among The Dead (5).</a:t>
            </a:r>
          </a:p>
          <a:p>
            <a:pPr lvl="1"/>
            <a:r>
              <a:rPr lang="en-US" b="1" dirty="0"/>
              <a:t>Crucified, Rise Third Day (7).</a:t>
            </a:r>
          </a:p>
          <a:p>
            <a:pPr lvl="1"/>
            <a:r>
              <a:rPr lang="en-US" b="1" dirty="0"/>
              <a:t>What Did Peter See? (12).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58414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96" y="1600200"/>
            <a:ext cx="8426525" cy="4291013"/>
          </a:xfrm>
        </p:spPr>
        <p:txBody>
          <a:bodyPr>
            <a:normAutofit/>
          </a:bodyPr>
          <a:lstStyle/>
          <a:p>
            <a:r>
              <a:rPr lang="en-US" sz="2800" b="1" dirty="0"/>
              <a:t>If Jesus Has Not Been Raised (1 Cor. 15:14-19)</a:t>
            </a:r>
          </a:p>
          <a:p>
            <a:pPr lvl="1"/>
            <a:r>
              <a:rPr lang="en-US" sz="2400" b="1" dirty="0"/>
              <a:t>Gospel Preaching Is In Vain.</a:t>
            </a:r>
          </a:p>
          <a:p>
            <a:pPr lvl="1"/>
            <a:r>
              <a:rPr lang="en-US" sz="2400" b="1" dirty="0"/>
              <a:t>Our Faith Is In Vain.</a:t>
            </a:r>
          </a:p>
          <a:p>
            <a:pPr lvl="1"/>
            <a:r>
              <a:rPr lang="en-US" sz="2400" b="1" dirty="0"/>
              <a:t>Apostles Were False Witnesses.</a:t>
            </a:r>
          </a:p>
          <a:p>
            <a:pPr lvl="1"/>
            <a:r>
              <a:rPr lang="en-US" sz="2400" b="1" dirty="0"/>
              <a:t>We Are Still In our Sins</a:t>
            </a:r>
          </a:p>
          <a:p>
            <a:pPr lvl="1"/>
            <a:r>
              <a:rPr lang="en-US" sz="2400" b="1" dirty="0"/>
              <a:t>Believers Have Perished At Death.</a:t>
            </a:r>
          </a:p>
          <a:p>
            <a:pPr lvl="1"/>
            <a:r>
              <a:rPr lang="en-US" sz="2400" b="1" dirty="0"/>
              <a:t>Christians Are To Be Pitied.</a:t>
            </a:r>
          </a:p>
        </p:txBody>
      </p:sp>
    </p:spTree>
    <p:extLst>
      <p:ext uri="{BB962C8B-B14F-4D97-AF65-F5344CB8AC3E}">
        <p14:creationId xmlns:p14="http://schemas.microsoft.com/office/powerpoint/2010/main" val="1923781394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If Jesus has been raised</a:t>
            </a:r>
          </a:p>
          <a:p>
            <a:pPr lvl="1"/>
            <a:r>
              <a:rPr lang="en-US" sz="3200" b="1" dirty="0"/>
              <a:t>Verifies Our Justification (Rom. 4:24-25).</a:t>
            </a:r>
          </a:p>
          <a:p>
            <a:pPr lvl="1"/>
            <a:r>
              <a:rPr lang="en-US" sz="3200" b="1" dirty="0"/>
              <a:t>Hope For Our Resurrection (1 Pet. 1:3,21).</a:t>
            </a:r>
          </a:p>
          <a:p>
            <a:pPr lvl="1"/>
            <a:r>
              <a:rPr lang="en-US" sz="3200" b="1" dirty="0"/>
              <a:t>Demands Our Complete Loyalty To Him (Rom. 14:9).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10667164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8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189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</vt:lpstr>
      <vt:lpstr>Office Theme</vt:lpstr>
      <vt:lpstr>Summer</vt:lpstr>
      <vt:lpstr>PowerPoint Presentation</vt:lpstr>
      <vt:lpstr>THE RESURRECTION</vt:lpstr>
      <vt:lpstr>RESURRECTION</vt:lpstr>
      <vt:lpstr>GOSPEL ACCOUNTS</vt:lpstr>
      <vt:lpstr>IMPLICATIONS</vt:lpstr>
      <vt:lpstr>IMPLICATIONS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Michael Hepner</cp:lastModifiedBy>
  <cp:revision>17</cp:revision>
  <dcterms:created xsi:type="dcterms:W3CDTF">2013-03-24T12:46:42Z</dcterms:created>
  <dcterms:modified xsi:type="dcterms:W3CDTF">2026-04-16T14:49:31Z</dcterms:modified>
</cp:coreProperties>
</file>