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1"/>
  </p:notesMasterIdLst>
  <p:sldIdLst>
    <p:sldId id="281" r:id="rId3"/>
    <p:sldId id="282" r:id="rId4"/>
    <p:sldId id="257" r:id="rId5"/>
    <p:sldId id="258" r:id="rId6"/>
    <p:sldId id="259" r:id="rId7"/>
    <p:sldId id="260" r:id="rId8"/>
    <p:sldId id="261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1128" y="2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42CB71-1612-4340-A090-8DBB72E8E112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EB9E8-A75B-4334-83A1-A2A0AF163A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60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30876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95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190687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3805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129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308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62322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77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4163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933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114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1209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8263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55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85AC8A2-C63C-49A4-89E9-2E4420D2ECA8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74C7E049-B585-4EE6-96C0-EEB30EAA1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4671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1711325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0002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2290763" indent="-280988" algn="l" defTabSz="914400" rtl="0" eaLnBrk="1" latinLnBrk="0" hangingPunct="1">
        <a:spcBef>
          <a:spcPct val="200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lang="en-US" sz="1800" kern="1200" dirty="0" smtClean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2571750" indent="-2809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dirty="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THE BLOOD OF JESUS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069921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SHEDDING OF BLOOD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Life Is In The Blood (Gen. 9:1-4).</a:t>
            </a:r>
          </a:p>
          <a:p>
            <a:r>
              <a:rPr lang="en-US" b="1" dirty="0"/>
              <a:t>Animals (Lev. 17:10-11).</a:t>
            </a:r>
          </a:p>
          <a:p>
            <a:r>
              <a:rPr lang="en-US" b="1" dirty="0"/>
              <a:t>Teaches The Importance of Human Life.</a:t>
            </a:r>
          </a:p>
          <a:p>
            <a:r>
              <a:rPr lang="en-US" b="1" dirty="0"/>
              <a:t>Carried Over Into NT (Heb. 9:22; 1 Jn. 2:2).</a:t>
            </a:r>
          </a:p>
          <a:p>
            <a:r>
              <a:rPr lang="en-US" b="1" dirty="0"/>
              <a:t>Justice Requires A Life Be Given (Gen. 9:6).</a:t>
            </a:r>
          </a:p>
          <a:p>
            <a:r>
              <a:rPr lang="en-US" b="1" dirty="0"/>
              <a:t>Righteousness And Justice (Ps. 89:14).</a:t>
            </a:r>
          </a:p>
          <a:p>
            <a:r>
              <a:rPr lang="en-US" b="1" dirty="0"/>
              <a:t>Warning About Perverting Justice (Ex. 23:6-7; Nah. 1:3; Lev. 24:17-20).</a:t>
            </a:r>
          </a:p>
        </p:txBody>
      </p:sp>
    </p:spTree>
    <p:extLst>
      <p:ext uri="{BB962C8B-B14F-4D97-AF65-F5344CB8AC3E}">
        <p14:creationId xmlns:p14="http://schemas.microsoft.com/office/powerpoint/2010/main" val="369339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TEMPORARY ANIMAL SACRFICES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Adam And Eve (Gen. 2:16-17; 3:21).</a:t>
            </a:r>
          </a:p>
          <a:p>
            <a:r>
              <a:rPr lang="en-US" b="1" dirty="0"/>
              <a:t>Cain And Abel (Gen. 4:2-5; Heb. 11:4).</a:t>
            </a:r>
          </a:p>
          <a:p>
            <a:r>
              <a:rPr lang="en-US" b="1" dirty="0"/>
              <a:t>Noah (Gen. 8:20-21).</a:t>
            </a:r>
          </a:p>
          <a:p>
            <a:r>
              <a:rPr lang="en-US" b="1" dirty="0"/>
              <a:t>Israel In Egypt (Ex. 12:3-13).</a:t>
            </a:r>
          </a:p>
          <a:p>
            <a:r>
              <a:rPr lang="en-US" b="1" dirty="0"/>
              <a:t>Sinai (Ex. 24:6-8).</a:t>
            </a:r>
          </a:p>
          <a:p>
            <a:r>
              <a:rPr lang="en-US" b="1" dirty="0"/>
              <a:t>But The Blood Of Jesus Could Take Away Sin (Heb. 10:4).</a:t>
            </a:r>
          </a:p>
        </p:txBody>
      </p:sp>
    </p:spTree>
    <p:extLst>
      <p:ext uri="{BB962C8B-B14F-4D97-AF65-F5344CB8AC3E}">
        <p14:creationId xmlns:p14="http://schemas.microsoft.com/office/powerpoint/2010/main" val="809535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BLOOD OF JESUS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Precious Blood (1 Pet. 1:18-20).</a:t>
            </a:r>
          </a:p>
          <a:p>
            <a:r>
              <a:rPr lang="en-US" sz="3200" b="1" dirty="0"/>
              <a:t>Redemption Through Blood (Eph. 1:4-7; Rom. 3:23-26).</a:t>
            </a:r>
          </a:p>
          <a:p>
            <a:r>
              <a:rPr lang="en-US" sz="3200" b="1" dirty="0"/>
              <a:t>Other Things The Blood Did:</a:t>
            </a:r>
          </a:p>
          <a:p>
            <a:pPr lvl="1"/>
            <a:r>
              <a:rPr lang="en-US" sz="2800" b="1" dirty="0"/>
              <a:t>Purchased The Church (Acts 20:28).</a:t>
            </a:r>
          </a:p>
          <a:p>
            <a:pPr lvl="1"/>
            <a:r>
              <a:rPr lang="en-US" sz="2800" b="1" dirty="0"/>
              <a:t>Demonstrates God’s Love For Us (Rom. 5:8-11).</a:t>
            </a:r>
          </a:p>
        </p:txBody>
      </p:sp>
    </p:spTree>
    <p:extLst>
      <p:ext uri="{BB962C8B-B14F-4D97-AF65-F5344CB8AC3E}">
        <p14:creationId xmlns:p14="http://schemas.microsoft.com/office/powerpoint/2010/main" val="194885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BLOOD OF JESUS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How Does One Contact The Blood Of Jesus?</a:t>
            </a:r>
          </a:p>
          <a:p>
            <a:r>
              <a:rPr lang="en-US" b="1" dirty="0"/>
              <a:t>Baptism:</a:t>
            </a:r>
          </a:p>
          <a:p>
            <a:pPr lvl="1"/>
            <a:r>
              <a:rPr lang="en-US" b="1" dirty="0"/>
              <a:t>Jesus Shed His Blood (Jn. 19:23-34).</a:t>
            </a:r>
          </a:p>
          <a:p>
            <a:pPr lvl="1"/>
            <a:r>
              <a:rPr lang="en-US" b="1" dirty="0"/>
              <a:t>We Have To Come To The Death Of Jesus (Rom. 6:3-4).</a:t>
            </a:r>
          </a:p>
          <a:p>
            <a:pPr lvl="1"/>
            <a:r>
              <a:rPr lang="en-US" b="1" dirty="0"/>
              <a:t>The Lord’s Supper Keeps Us In Contact With The Death Of Jesus (Mk. 14:22-25). </a:t>
            </a:r>
          </a:p>
          <a:p>
            <a:pPr lvl="1"/>
            <a:r>
              <a:rPr lang="en-US" b="1" dirty="0"/>
              <a:t>Paul’s Rebuke (1 Cor. 11:23-30).</a:t>
            </a:r>
          </a:p>
          <a:p>
            <a:pPr lvl="1"/>
            <a:r>
              <a:rPr lang="en-US" b="1" dirty="0"/>
              <a:t>Admonition (Heb. 10:22-25).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8331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WHAT THIS MEANS TO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Perfect Blood Sacrifice (2 Cor. 5:20-21).</a:t>
            </a:r>
          </a:p>
          <a:p>
            <a:r>
              <a:rPr lang="en-US" sz="2800" b="1" dirty="0"/>
              <a:t>Of His Own Free Will (Heb. 12:1-2).</a:t>
            </a:r>
          </a:p>
          <a:p>
            <a:r>
              <a:rPr lang="en-US" sz="2800" b="1" dirty="0"/>
              <a:t>Jesus Was Human (Heb. 2:5-9).</a:t>
            </a:r>
          </a:p>
          <a:p>
            <a:r>
              <a:rPr lang="en-US" sz="2800" b="1" dirty="0"/>
              <a:t>Came To Our Aid (Heb. 2:17-18).</a:t>
            </a:r>
          </a:p>
          <a:p>
            <a:r>
              <a:rPr lang="en-US" sz="2800" b="1" dirty="0"/>
              <a:t>He Was Perfect (Heb. 4:15).</a:t>
            </a:r>
          </a:p>
          <a:p>
            <a:r>
              <a:rPr lang="en-US" sz="2800" b="1" dirty="0"/>
              <a:t>Shed His Blood So We Could Access It (</a:t>
            </a:r>
            <a:r>
              <a:rPr lang="en-US" sz="2800" b="1" dirty="0" err="1"/>
              <a:t>Lk</a:t>
            </a:r>
            <a:r>
              <a:rPr lang="en-US" sz="2800" b="1" dirty="0"/>
              <a:t>. 22:20).</a:t>
            </a:r>
          </a:p>
        </p:txBody>
      </p:sp>
    </p:spTree>
    <p:extLst>
      <p:ext uri="{BB962C8B-B14F-4D97-AF65-F5344CB8AC3E}">
        <p14:creationId xmlns:p14="http://schemas.microsoft.com/office/powerpoint/2010/main" val="1979310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Ｐ明朝"/>
        <a:font script="Hans" typeface="宋体"/>
        <a:font script="Hant" typeface="新細明體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59</TotalTime>
  <Words>315</Words>
  <Application>Microsoft Office PowerPoint</Application>
  <PresentationFormat>On-screen Show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Calisto MT</vt:lpstr>
      <vt:lpstr>Perpetua Titling MT</vt:lpstr>
      <vt:lpstr>Office Theme</vt:lpstr>
      <vt:lpstr>Precedent</vt:lpstr>
      <vt:lpstr>PowerPoint Presentation</vt:lpstr>
      <vt:lpstr>THE BLOOD OF JESUS</vt:lpstr>
      <vt:lpstr>SHEDDING OF BLOOD</vt:lpstr>
      <vt:lpstr>TEMPORARY ANIMAL SACRFICES</vt:lpstr>
      <vt:lpstr>BLOOD OF JESUS</vt:lpstr>
      <vt:lpstr>BLOOD OF JESUS</vt:lpstr>
      <vt:lpstr>WHAT THIS MEANS TO US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2026-04-15T12:20:04Z</dcterms:modified>
</cp:coreProperties>
</file>