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47" r:id="rId2"/>
  </p:sldMasterIdLst>
  <p:notesMasterIdLst>
    <p:notesMasterId r:id="rId8"/>
  </p:notesMasterIdLst>
  <p:sldIdLst>
    <p:sldId id="757" r:id="rId3"/>
    <p:sldId id="758" r:id="rId4"/>
    <p:sldId id="759" r:id="rId5"/>
    <p:sldId id="760" r:id="rId6"/>
    <p:sldId id="7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57"/>
            <p14:sldId id="758"/>
            <p14:sldId id="759"/>
            <p14:sldId id="760"/>
            <p14:sldId id="761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65" d="100"/>
          <a:sy n="65" d="100"/>
        </p:scale>
        <p:origin x="101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7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2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73FE-46E5-4EC3-8B09-87BB8EC9119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0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755" y="699911"/>
            <a:ext cx="7772400" cy="863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THE VIRGIN BIRTH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9969"/>
          <a:stretch>
            <a:fillRect/>
          </a:stretch>
        </p:blipFill>
        <p:spPr>
          <a:xfrm>
            <a:off x="2438399" y="1600200"/>
            <a:ext cx="4151111" cy="41495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31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VIRGIN BIRTH (OT)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 Prophecy (Gen. 3:15).</a:t>
            </a:r>
          </a:p>
          <a:p>
            <a:r>
              <a:rPr lang="en-US" sz="3600" dirty="0"/>
              <a:t>Promise To David (2 Sam. 7:12-16).</a:t>
            </a:r>
          </a:p>
          <a:p>
            <a:r>
              <a:rPr lang="en-US" sz="3600" dirty="0"/>
              <a:t>Isaiah’s Prophecy (Is. 7:14).</a:t>
            </a:r>
          </a:p>
          <a:p>
            <a:r>
              <a:rPr lang="en-US" sz="3600" dirty="0"/>
              <a:t>Jeremiah’s Prophecy (Jer. 31:22).</a:t>
            </a:r>
          </a:p>
        </p:txBody>
      </p:sp>
    </p:spTree>
    <p:extLst>
      <p:ext uri="{BB962C8B-B14F-4D97-AF65-F5344CB8AC3E}">
        <p14:creationId xmlns:p14="http://schemas.microsoft.com/office/powerpoint/2010/main" val="183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VIRGIN BIRTH (NT)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Is Very Clear (Mt. 1:20-21).</a:t>
            </a:r>
          </a:p>
          <a:p>
            <a:r>
              <a:rPr lang="en-US" dirty="0"/>
              <a:t>Luke Is Clear (</a:t>
            </a:r>
            <a:r>
              <a:rPr lang="en-US" dirty="0" err="1"/>
              <a:t>Lk</a:t>
            </a:r>
            <a:r>
              <a:rPr lang="en-US" dirty="0"/>
              <a:t>. 1:27-28).</a:t>
            </a:r>
          </a:p>
          <a:p>
            <a:r>
              <a:rPr lang="en-US" dirty="0"/>
              <a:t>Luke Follows Up (</a:t>
            </a:r>
            <a:r>
              <a:rPr lang="en-US" dirty="0" err="1"/>
              <a:t>Lk</a:t>
            </a:r>
            <a:r>
              <a:rPr lang="en-US" dirty="0"/>
              <a:t>. 1:30-32).</a:t>
            </a:r>
          </a:p>
          <a:p>
            <a:r>
              <a:rPr lang="en-US" dirty="0"/>
              <a:t>The Connection To 2 Sam. 7.</a:t>
            </a:r>
          </a:p>
          <a:p>
            <a:r>
              <a:rPr lang="en-US" dirty="0"/>
              <a:t>Mary Questions This (</a:t>
            </a:r>
            <a:r>
              <a:rPr lang="en-US" dirty="0" err="1"/>
              <a:t>Lk</a:t>
            </a:r>
            <a:r>
              <a:rPr lang="en-US" dirty="0"/>
              <a:t>. 1:34).</a:t>
            </a:r>
          </a:p>
          <a:p>
            <a:r>
              <a:rPr lang="en-US" dirty="0"/>
              <a:t>The Angel Answers (</a:t>
            </a:r>
            <a:r>
              <a:rPr lang="en-US" dirty="0" err="1"/>
              <a:t>Lk</a:t>
            </a:r>
            <a:r>
              <a:rPr lang="en-US" dirty="0"/>
              <a:t>. 1:35).</a:t>
            </a:r>
          </a:p>
          <a:p>
            <a:r>
              <a:rPr lang="en-US" dirty="0"/>
              <a:t>Paul Said Jesus Was Born Of A Woman (Gal. 4:4-5).</a:t>
            </a:r>
          </a:p>
        </p:txBody>
      </p:sp>
    </p:spTree>
    <p:extLst>
      <p:ext uri="{BB962C8B-B14F-4D97-AF65-F5344CB8AC3E}">
        <p14:creationId xmlns:p14="http://schemas.microsoft.com/office/powerpoint/2010/main" val="33539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DBFB-EF61-8249-6C3F-3FBCA66A7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107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Office 2013 - 2022 Theme</vt:lpstr>
      <vt:lpstr>PowerPoint Presentation</vt:lpstr>
      <vt:lpstr>THE VIRGIN BIRTH</vt:lpstr>
      <vt:lpstr>THE VIRGIN BIRTH (OT)</vt:lpstr>
      <vt:lpstr>THE VIRGIN BIRTH (NT)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95</cp:revision>
  <dcterms:created xsi:type="dcterms:W3CDTF">2008-03-16T18:22:36Z</dcterms:created>
  <dcterms:modified xsi:type="dcterms:W3CDTF">2026-04-12T20:19:03Z</dcterms:modified>
</cp:coreProperties>
</file>