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</p:sldMasterIdLst>
  <p:sldIdLst>
    <p:sldId id="263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08"/>
    <p:restoredTop sz="94746"/>
  </p:normalViewPr>
  <p:slideViewPr>
    <p:cSldViewPr snapToGrid="0" snapToObjects="1">
      <p:cViewPr varScale="1">
        <p:scale>
          <a:sx n="72" d="100"/>
          <a:sy n="72" d="100"/>
        </p:scale>
        <p:origin x="1452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3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94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3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8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5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8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9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7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D6F996E-AD3B-E841-83C8-4BC6B7ED5E3C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EEDE272-0CDA-6549-800E-920668901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04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CF119-32E6-5231-3D6B-3FA525FC7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7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PRE-EXISTENCE OF CHRIST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551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Jesus was from the beginning and was the creator (Jn. 1:1-3).</a:t>
            </a:r>
          </a:p>
          <a:p>
            <a:r>
              <a:rPr lang="en-US" sz="3600" dirty="0"/>
              <a:t>Jesus became flesh (Jn. 1:14).</a:t>
            </a:r>
          </a:p>
          <a:p>
            <a:r>
              <a:rPr lang="en-US" sz="3600" dirty="0"/>
              <a:t>John does not begin with the birth narrative.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JOHN’S GOSPEL</a:t>
            </a:r>
          </a:p>
        </p:txBody>
      </p:sp>
    </p:spTree>
    <p:extLst>
      <p:ext uri="{BB962C8B-B14F-4D97-AF65-F5344CB8AC3E}">
        <p14:creationId xmlns:p14="http://schemas.microsoft.com/office/powerpoint/2010/main" val="32688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Image of God (Col. 1:15).</a:t>
            </a:r>
          </a:p>
          <a:p>
            <a:r>
              <a:rPr lang="en-US" sz="4400" dirty="0"/>
              <a:t>Creative Work (Col. 1:16-17).</a:t>
            </a:r>
          </a:p>
          <a:p>
            <a:r>
              <a:rPr lang="en-US" sz="4400" dirty="0"/>
              <a:t>Pre-existence (Phil. 2:5-8).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PAUL</a:t>
            </a:r>
          </a:p>
        </p:txBody>
      </p:sp>
    </p:spTree>
    <p:extLst>
      <p:ext uri="{BB962C8B-B14F-4D97-AF65-F5344CB8AC3E}">
        <p14:creationId xmlns:p14="http://schemas.microsoft.com/office/powerpoint/2010/main" val="416291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God Speaks Through His Son (Heb. 1:1-2).</a:t>
            </a:r>
          </a:p>
          <a:p>
            <a:r>
              <a:rPr lang="en-US" sz="4800" dirty="0"/>
              <a:t>Pre-existence (Heb. 1:3).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HEBREW WRITER</a:t>
            </a:r>
          </a:p>
        </p:txBody>
      </p:sp>
    </p:spTree>
    <p:extLst>
      <p:ext uri="{BB962C8B-B14F-4D97-AF65-F5344CB8AC3E}">
        <p14:creationId xmlns:p14="http://schemas.microsoft.com/office/powerpoint/2010/main" val="303652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75467"/>
            <a:ext cx="8229599" cy="3450696"/>
          </a:xfrm>
        </p:spPr>
        <p:txBody>
          <a:bodyPr>
            <a:normAutofit/>
          </a:bodyPr>
          <a:lstStyle/>
          <a:p>
            <a:r>
              <a:rPr lang="en-US" sz="3200" dirty="0"/>
              <a:t>Called Son (Ps. 2:7).</a:t>
            </a:r>
          </a:p>
          <a:p>
            <a:r>
              <a:rPr lang="en-US" sz="3200" dirty="0"/>
              <a:t>Called Lord (Gen. 19:24-25; 18:1,17).</a:t>
            </a:r>
          </a:p>
          <a:p>
            <a:r>
              <a:rPr lang="en-US" sz="3200" dirty="0"/>
              <a:t>Called God (Ps. 45:6-7).</a:t>
            </a:r>
          </a:p>
          <a:p>
            <a:r>
              <a:rPr lang="en-US" sz="3200" dirty="0"/>
              <a:t>Distinct Person Who Existed Before His Birth.</a:t>
            </a:r>
          </a:p>
          <a:p>
            <a:r>
              <a:rPr lang="en-US" sz="3200" dirty="0"/>
              <a:t>Involved In Creation (Col. 1:16).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OLD TESTAMENT</a:t>
            </a:r>
          </a:p>
        </p:txBody>
      </p:sp>
    </p:spTree>
    <p:extLst>
      <p:ext uri="{BB962C8B-B14F-4D97-AF65-F5344CB8AC3E}">
        <p14:creationId xmlns:p14="http://schemas.microsoft.com/office/powerpoint/2010/main" val="312722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75467"/>
            <a:ext cx="8229599" cy="3450696"/>
          </a:xfrm>
        </p:spPr>
        <p:txBody>
          <a:bodyPr>
            <a:noAutofit/>
          </a:bodyPr>
          <a:lstStyle/>
          <a:p>
            <a:r>
              <a:rPr lang="en-US" sz="3600" dirty="0"/>
              <a:t>Before The World Was (Jn. 17:5).</a:t>
            </a:r>
          </a:p>
          <a:p>
            <a:r>
              <a:rPr lang="en-US" sz="3600" dirty="0"/>
              <a:t>One With The Father (Jn. 10:30).</a:t>
            </a:r>
          </a:p>
          <a:p>
            <a:r>
              <a:rPr lang="en-US" sz="3600" dirty="0"/>
              <a:t>God Sent Him (Jn. 17:20-21; 17:3; 5:36).</a:t>
            </a:r>
          </a:p>
          <a:p>
            <a:r>
              <a:rPr lang="en-US" sz="3600" dirty="0"/>
              <a:t>If You’ve Seen Me</a:t>
            </a:r>
            <a:r>
              <a:rPr lang="mr-IN" sz="3600" dirty="0"/>
              <a:t>…</a:t>
            </a:r>
            <a:r>
              <a:rPr lang="en-US" sz="3600" dirty="0"/>
              <a:t> (Jn. 14:9).</a:t>
            </a:r>
          </a:p>
          <a:p>
            <a:r>
              <a:rPr lang="en-US" sz="3600" dirty="0"/>
              <a:t>All The Father Has Is His (Jn. 16:15).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JESUS ON HIMSELF</a:t>
            </a:r>
          </a:p>
        </p:txBody>
      </p:sp>
    </p:spTree>
    <p:extLst>
      <p:ext uri="{BB962C8B-B14F-4D97-AF65-F5344CB8AC3E}">
        <p14:creationId xmlns:p14="http://schemas.microsoft.com/office/powerpoint/2010/main" val="226312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203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5428</TotalTime>
  <Words>172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Candara</vt:lpstr>
      <vt:lpstr>Symbol</vt:lpstr>
      <vt:lpstr>Waveform</vt:lpstr>
      <vt:lpstr>Office Theme</vt:lpstr>
      <vt:lpstr>PowerPoint Presentation</vt:lpstr>
      <vt:lpstr>THE PRE-EXISTENCE OF CHRIST</vt:lpstr>
      <vt:lpstr>JOHN’S GOSPEL</vt:lpstr>
      <vt:lpstr>PAUL</vt:lpstr>
      <vt:lpstr>HEBREW WRITER</vt:lpstr>
      <vt:lpstr>OLD TESTAMENT</vt:lpstr>
      <vt:lpstr>JESUS ON HIMSELF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PRE-EXISTENCE OF CHRIST</dc:title>
  <dc:creator>Bobby Schrimsher</dc:creator>
  <cp:lastModifiedBy>Michael Hepner</cp:lastModifiedBy>
  <cp:revision>9</cp:revision>
  <dcterms:created xsi:type="dcterms:W3CDTF">2018-06-23T02:17:40Z</dcterms:created>
  <dcterms:modified xsi:type="dcterms:W3CDTF">2026-04-12T20:20:31Z</dcterms:modified>
</cp:coreProperties>
</file>