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4" r:id="rId2"/>
  </p:sldMasterIdLst>
  <p:notesMasterIdLst>
    <p:notesMasterId r:id="rId7"/>
  </p:notesMasterIdLst>
  <p:sldIdLst>
    <p:sldId id="264" r:id="rId3"/>
    <p:sldId id="761" r:id="rId4"/>
    <p:sldId id="762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64"/>
            <p14:sldId id="761"/>
            <p14:sldId id="762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5" d="100"/>
          <a:sy n="65" d="100"/>
        </p:scale>
        <p:origin x="1035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05A4-07B6-CC44-9772-D8C839E8B056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6E89-8D71-D845-A4BA-CB3E00AD66A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761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470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488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685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964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45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320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866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71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601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7578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696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0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  <p:sldLayoutId id="2147483866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4C1E1F-2B90-4632-A886-F97F3FBA8E98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5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FFC8CFA-2F49-5CDA-8EED-B0A78DE5599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5683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1690200"/>
            <a:ext cx="7175351" cy="1793167"/>
          </a:xfrm>
        </p:spPr>
        <p:txBody>
          <a:bodyPr/>
          <a:lstStyle/>
          <a:p>
            <a:pPr marL="182880" indent="0">
              <a:buNone/>
            </a:pPr>
            <a:r>
              <a:rPr lang="en-US" dirty="0"/>
              <a:t>HOW THE ACTIONS OF JESUS CHANGED THE WORLD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0460" y="4335640"/>
            <a:ext cx="3783539" cy="252235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81625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09600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CHANGING THE WORLD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53962" y="2133600"/>
            <a:ext cx="8554064" cy="456438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Establishment Of The Church (Mt. 16:18; Acts 2:1-6, 16-21, 22-24, 36-38).</a:t>
            </a:r>
          </a:p>
          <a:p>
            <a:r>
              <a:rPr lang="en-US" sz="2400" dirty="0"/>
              <a:t>Faith (Heb. 11:6, 1-2; Rom. 5:1-2; Eph. 2:8; Jas. 2:14-24).</a:t>
            </a:r>
          </a:p>
          <a:p>
            <a:r>
              <a:rPr lang="en-US" sz="2400" dirty="0"/>
              <a:t>Preaching The Gospel (Jer. 31:31-34; Mt. 28:19-20; Mk. 16:15-16; 1 Cor. 1:23; 2 Tim. 4:2).</a:t>
            </a:r>
          </a:p>
          <a:p>
            <a:r>
              <a:rPr lang="en-US" sz="2400" dirty="0"/>
              <a:t>Forgiveness (Eph. 1:7; Acts 13:38).</a:t>
            </a:r>
          </a:p>
          <a:p>
            <a:r>
              <a:rPr lang="en-US" sz="2400" dirty="0"/>
              <a:t>Showed The Love of God (1 Jn. 4:8, 16).</a:t>
            </a:r>
          </a:p>
          <a:p>
            <a:r>
              <a:rPr lang="en-US" sz="2400" dirty="0"/>
              <a:t>Traded A Crown For A Cross (Heb. 12:2; Col. 1:20; Phil. 2:8; Rev. 12:3; 13:1; 19:11-16). </a:t>
            </a:r>
          </a:p>
          <a:p>
            <a:r>
              <a:rPr lang="en-US" sz="2400" dirty="0"/>
              <a:t>The Resurrection (Phil. 3:8-11).</a:t>
            </a:r>
          </a:p>
          <a:p>
            <a:r>
              <a:rPr lang="en-US" sz="2400" dirty="0"/>
              <a:t>He Died So We Could Live (1 Thess. 5:9-10).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38452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33975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6597</TotalTime>
  <Words>143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Century Gothic</vt:lpstr>
      <vt:lpstr>Wingdings 3</vt:lpstr>
      <vt:lpstr>2_Ion Boardroom</vt:lpstr>
      <vt:lpstr>Office Theme</vt:lpstr>
      <vt:lpstr>PowerPoint Presentation</vt:lpstr>
      <vt:lpstr>HOW THE ACTIONS OF JESUS CHANGED THE WORLD</vt:lpstr>
      <vt:lpstr>CHANGING THE WORLD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285</cp:revision>
  <dcterms:created xsi:type="dcterms:W3CDTF">2008-03-16T18:22:36Z</dcterms:created>
  <dcterms:modified xsi:type="dcterms:W3CDTF">2026-04-12T20:20:00Z</dcterms:modified>
</cp:coreProperties>
</file>