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59" r:id="rId2"/>
  </p:sldMasterIdLst>
  <p:notesMasterIdLst>
    <p:notesMasterId r:id="rId11"/>
  </p:notesMasterIdLst>
  <p:sldIdLst>
    <p:sldId id="757" r:id="rId3"/>
    <p:sldId id="758" r:id="rId4"/>
    <p:sldId id="759" r:id="rId5"/>
    <p:sldId id="760" r:id="rId6"/>
    <p:sldId id="761" r:id="rId7"/>
    <p:sldId id="762" r:id="rId8"/>
    <p:sldId id="763" r:id="rId9"/>
    <p:sldId id="7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757"/>
            <p14:sldId id="758"/>
            <p14:sldId id="759"/>
            <p14:sldId id="760"/>
            <p14:sldId id="761"/>
            <p14:sldId id="762"/>
            <p14:sldId id="763"/>
            <p14:sldId id="764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65" d="100"/>
          <a:sy n="65" d="100"/>
        </p:scale>
        <p:origin x="1035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-996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1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74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4861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0449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7423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5984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0290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4388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4105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638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80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171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0948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576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9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8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9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00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9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85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373FE-46E5-4EC3-8B09-87BB8EC91198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3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373FE-46E5-4EC3-8B09-87BB8EC91198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E781A-A49D-456A-A786-A4020587AF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9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21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B2484C-28BE-C9A6-A0B3-D57F1DD046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9005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 Know That My Redeemer Lives">
            <a:extLst>
              <a:ext uri="{FF2B5EF4-FFF2-40B4-BE49-F238E27FC236}">
                <a16:creationId xmlns:a16="http://schemas.microsoft.com/office/drawing/2014/main" id="{1C897EA6-884F-5A7D-EA46-6F43B56170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181100"/>
            <a:ext cx="86106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2589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A42D6-226C-0B3A-BED3-0471B98AB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85800"/>
            <a:ext cx="7886700" cy="5491163"/>
          </a:xfrm>
        </p:spPr>
        <p:txBody>
          <a:bodyPr/>
          <a:lstStyle/>
          <a:p>
            <a:r>
              <a:rPr lang="en-US" dirty="0"/>
              <a:t>Job was an upright, God-fearing man.</a:t>
            </a:r>
          </a:p>
          <a:p>
            <a:r>
              <a:rPr lang="en-US" dirty="0"/>
              <a:t>Blessed with 10 children and abundant livestock. </a:t>
            </a:r>
          </a:p>
          <a:p>
            <a:r>
              <a:rPr lang="en-US" dirty="0"/>
              <a:t>“the greatest of all the people of the east” (vs. 1-3).</a:t>
            </a:r>
          </a:p>
          <a:p>
            <a:endParaRPr lang="en-US" sz="800" dirty="0"/>
          </a:p>
          <a:p>
            <a:r>
              <a:rPr lang="en-US" dirty="0"/>
              <a:t>He lost everything in a single day (1:13-19). </a:t>
            </a:r>
          </a:p>
          <a:p>
            <a:r>
              <a:rPr lang="en-US" dirty="0"/>
              <a:t>Then he lost his health (2:7-8).</a:t>
            </a:r>
          </a:p>
          <a:p>
            <a:r>
              <a:rPr lang="en-US" dirty="0"/>
              <a:t>His wife told him to “curse God and die” (v. 9).</a:t>
            </a:r>
          </a:p>
          <a:p>
            <a:r>
              <a:rPr lang="en-US" dirty="0"/>
              <a:t>His three friends came to comfort him (vs. 11-13), but when Job spoke, they accused him of sin. </a:t>
            </a:r>
          </a:p>
          <a:p>
            <a:r>
              <a:rPr lang="en-US" dirty="0"/>
              <a:t>Job maintained his innocence, and the friends doubled down (chapters 3-31). </a:t>
            </a:r>
          </a:p>
        </p:txBody>
      </p:sp>
    </p:spTree>
    <p:extLst>
      <p:ext uri="{BB962C8B-B14F-4D97-AF65-F5344CB8AC3E}">
        <p14:creationId xmlns:p14="http://schemas.microsoft.com/office/powerpoint/2010/main" val="4015681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8D137-2103-9550-3207-62A12A6D1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96686"/>
            <a:ext cx="7786007" cy="548027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“Have pity on me, have pity on me, o you my friends, for the hand of God has struck me! </a:t>
            </a:r>
          </a:p>
          <a:p>
            <a:pPr marL="0" indent="0">
              <a:buNone/>
            </a:pPr>
            <a:r>
              <a:rPr lang="en-US" dirty="0"/>
              <a:t>  Why do you persecute me as God does, and are not satisfied with my flesh?”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Job 19:21-22</a:t>
            </a:r>
          </a:p>
        </p:txBody>
      </p:sp>
      <p:pic>
        <p:nvPicPr>
          <p:cNvPr id="1026" name="Picture 2" descr="Mission? The Book of Job? What? – Kouyanet">
            <a:extLst>
              <a:ext uri="{FF2B5EF4-FFF2-40B4-BE49-F238E27FC236}">
                <a16:creationId xmlns:a16="http://schemas.microsoft.com/office/drawing/2014/main" id="{FD5414F7-7707-F597-4560-2AEDA313C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6960" y="2797632"/>
            <a:ext cx="4345985" cy="3722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0896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2AE10-05CF-056F-4D7C-CD2EC501A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986CC-7C2D-05CB-1D41-0B0D9DC5B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990600"/>
            <a:ext cx="4248150" cy="51863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“Oh, that my words were written! Oh, that they were inscribed in a book! </a:t>
            </a:r>
          </a:p>
          <a:p>
            <a:pPr marL="0" indent="0">
              <a:buNone/>
            </a:pPr>
            <a:r>
              <a:rPr lang="en-US" dirty="0"/>
              <a:t>  That they were engraved on a rock with an iron pen and lead, forever!”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Job 19:23-24</a:t>
            </a:r>
          </a:p>
        </p:txBody>
      </p:sp>
      <p:pic>
        <p:nvPicPr>
          <p:cNvPr id="2050" name="Picture 2" descr="Semna Boundary Stela of Senwosret III - Egypt Museum">
            <a:extLst>
              <a:ext uri="{FF2B5EF4-FFF2-40B4-BE49-F238E27FC236}">
                <a16:creationId xmlns:a16="http://schemas.microsoft.com/office/drawing/2014/main" id="{8179BDD7-F52C-809D-371F-0D317D7CD4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2" y="1345013"/>
            <a:ext cx="3712027" cy="5352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0771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E91AD-FAC4-208A-B42D-86CE290B1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Job’s Confidence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514D4-AC59-58A5-6F94-7BF25FB79D2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“I Know”</a:t>
            </a:r>
          </a:p>
          <a:p>
            <a:r>
              <a:rPr lang="en-US" sz="3600" b="1" dirty="0"/>
              <a:t>“My Redeemer” </a:t>
            </a:r>
          </a:p>
          <a:p>
            <a:r>
              <a:rPr lang="en-US" sz="3600" b="1" dirty="0"/>
              <a:t>“Lives”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233BC2D-0B9F-3671-79B6-D940FA82DE84}"/>
              </a:ext>
            </a:extLst>
          </p:cNvPr>
          <p:cNvSpPr/>
          <p:nvPr/>
        </p:nvSpPr>
        <p:spPr>
          <a:xfrm>
            <a:off x="4514850" y="1825625"/>
            <a:ext cx="4171950" cy="326888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620013-B8D0-1AB8-04A3-0C81A7EF6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78828" y="2046513"/>
            <a:ext cx="3736521" cy="25908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“For I know that my Redeemer lives, and He shall stand at last on the earth.”</a:t>
            </a:r>
          </a:p>
          <a:p>
            <a:pPr marL="0" indent="0" algn="r">
              <a:buNone/>
            </a:pPr>
            <a:r>
              <a:rPr lang="en-US" sz="3200" dirty="0"/>
              <a:t>Job 19:25</a:t>
            </a:r>
          </a:p>
        </p:txBody>
      </p:sp>
    </p:spTree>
    <p:extLst>
      <p:ext uri="{BB962C8B-B14F-4D97-AF65-F5344CB8AC3E}">
        <p14:creationId xmlns:p14="http://schemas.microsoft.com/office/powerpoint/2010/main" val="118178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9679E16-D7D5-45CD-DE4E-46B9A0E1F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How Much Did Job Understand?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7637DD-AB4C-AD75-0FA2-3F51EEF66C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And after my skin is destroyed, this I know, that in my flesh I shall see God, </a:t>
            </a:r>
          </a:p>
          <a:p>
            <a:pPr marL="0" indent="0">
              <a:buNone/>
            </a:pPr>
            <a:r>
              <a:rPr lang="en-US" dirty="0"/>
              <a:t>  Whom I shall see for myself, and my eyes shall behold, and not another. How my heart yearns within me!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Job 19:26-27</a:t>
            </a:r>
          </a:p>
        </p:txBody>
      </p:sp>
      <p:pic>
        <p:nvPicPr>
          <p:cNvPr id="3074" name="Picture 2" descr="Gravestone Question Mark On White Background Stock Illustration 72958735 |  Shutterstock">
            <a:extLst>
              <a:ext uri="{FF2B5EF4-FFF2-40B4-BE49-F238E27FC236}">
                <a16:creationId xmlns:a16="http://schemas.microsoft.com/office/drawing/2014/main" id="{E9776175-B2EA-CCE3-D13A-58C8298DB7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08"/>
          <a:stretch>
            <a:fillRect/>
          </a:stretch>
        </p:blipFill>
        <p:spPr bwMode="auto">
          <a:xfrm>
            <a:off x="5606143" y="3922484"/>
            <a:ext cx="2909207" cy="280690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1596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D91CA-3E5A-D198-CEDD-F9BEFFDA2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“I Know My Redeemer Lives!”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EC26F-F75E-1B69-73E2-982CA38CA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Doubts are common, even to men and women of great faith. </a:t>
            </a:r>
          </a:p>
          <a:p>
            <a:r>
              <a:rPr lang="en-US" dirty="0"/>
              <a:t>Wrestling with our doubts can be unsettling. </a:t>
            </a:r>
          </a:p>
          <a:p>
            <a:r>
              <a:rPr lang="en-US" dirty="0"/>
              <a:t>We must cling to what we know to be true! </a:t>
            </a:r>
          </a:p>
        </p:txBody>
      </p:sp>
    </p:spTree>
    <p:extLst>
      <p:ext uri="{BB962C8B-B14F-4D97-AF65-F5344CB8AC3E}">
        <p14:creationId xmlns:p14="http://schemas.microsoft.com/office/powerpoint/2010/main" val="3622379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315</Words>
  <Application>Microsoft Office PowerPoint</Application>
  <PresentationFormat>On-screen Show (4:3)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1_Office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Job’s Confidence</vt:lpstr>
      <vt:lpstr>How Much Did Job Understand?</vt:lpstr>
      <vt:lpstr>“I Know My Redeemer Lives!”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95</cp:revision>
  <dcterms:created xsi:type="dcterms:W3CDTF">2008-03-16T18:22:36Z</dcterms:created>
  <dcterms:modified xsi:type="dcterms:W3CDTF">2026-04-06T12:06:44Z</dcterms:modified>
</cp:coreProperties>
</file>