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8"/>
  </p:notesMasterIdLst>
  <p:sldIdLst>
    <p:sldId id="315" r:id="rId3"/>
    <p:sldId id="262" r:id="rId4"/>
    <p:sldId id="312" r:id="rId5"/>
    <p:sldId id="311" r:id="rId6"/>
    <p:sldId id="28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79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7FC74-3FCD-4187-A649-20A3261C7776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D4393-0CFC-4D05-ADD7-BB222E774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895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200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975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60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89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7495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8785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994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370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1409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8076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38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874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612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286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82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24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498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6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144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745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419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97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81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DFD630D-634F-422B-9CBB-FFDA9080E680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B3CF89D-E721-4B2A-B3A5-6B2E0524F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5804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BC31E-FEAF-F303-8C3F-651D8CCC49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7036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Jesus is the First and the Last: The Beginning and the End">
            <a:extLst>
              <a:ext uri="{FF2B5EF4-FFF2-40B4-BE49-F238E27FC236}">
                <a16:creationId xmlns:a16="http://schemas.microsoft.com/office/drawing/2014/main" id="{A35B7488-55BF-A19B-F324-4567C1713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285" y="606883"/>
            <a:ext cx="5154385" cy="367679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1 - The &quot;I AM&quot; Statements of Jesus | Victory Baptist Church of Benton">
            <a:extLst>
              <a:ext uri="{FF2B5EF4-FFF2-40B4-BE49-F238E27FC236}">
                <a16:creationId xmlns:a16="http://schemas.microsoft.com/office/drawing/2014/main" id="{FBFC47C9-F69B-EEC0-92E7-F68EC9F62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8" y="250372"/>
            <a:ext cx="3135084" cy="176348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740E35D-9A1D-6757-36CD-83119E52386E}"/>
              </a:ext>
            </a:extLst>
          </p:cNvPr>
          <p:cNvSpPr/>
          <p:nvPr/>
        </p:nvSpPr>
        <p:spPr>
          <a:xfrm>
            <a:off x="487137" y="4552948"/>
            <a:ext cx="8169726" cy="205468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6F8D83-6B2F-5051-CC9B-099753097BEC}"/>
              </a:ext>
            </a:extLst>
          </p:cNvPr>
          <p:cNvSpPr txBox="1"/>
          <p:nvPr/>
        </p:nvSpPr>
        <p:spPr>
          <a:xfrm>
            <a:off x="674914" y="4713512"/>
            <a:ext cx="77506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“I am the Alpha and the Omega, the Beginning and the End,” says the Lord, “who is and who was and who is to come, the Almighty.” </a:t>
            </a:r>
          </a:p>
          <a:p>
            <a:pPr algn="r"/>
            <a:r>
              <a:rPr lang="en-US" sz="2400" dirty="0">
                <a:latin typeface="Book Antiqua" panose="02040602050305030304" pitchFamily="18" charset="0"/>
              </a:rPr>
              <a:t>Revelation 1:8</a:t>
            </a:r>
          </a:p>
        </p:txBody>
      </p:sp>
    </p:spTree>
    <p:extLst>
      <p:ext uri="{BB962C8B-B14F-4D97-AF65-F5344CB8AC3E}">
        <p14:creationId xmlns:p14="http://schemas.microsoft.com/office/powerpoint/2010/main" val="1370679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135B48-37D9-A013-2A08-DDF2553A9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Jesus is the First and the Last: The Beginning and the End">
            <a:extLst>
              <a:ext uri="{FF2B5EF4-FFF2-40B4-BE49-F238E27FC236}">
                <a16:creationId xmlns:a16="http://schemas.microsoft.com/office/drawing/2014/main" id="{B3988352-0713-C493-0A89-A7AD26297D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5553" y="3289262"/>
            <a:ext cx="3241310" cy="238654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2AD7439-6A35-2215-E3BA-5AA84488364F}"/>
              </a:ext>
            </a:extLst>
          </p:cNvPr>
          <p:cNvSpPr/>
          <p:nvPr/>
        </p:nvSpPr>
        <p:spPr>
          <a:xfrm>
            <a:off x="487137" y="209548"/>
            <a:ext cx="8169726" cy="205468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1D8640-2E52-B613-38EE-BB04B030D656}"/>
              </a:ext>
            </a:extLst>
          </p:cNvPr>
          <p:cNvSpPr txBox="1"/>
          <p:nvPr/>
        </p:nvSpPr>
        <p:spPr>
          <a:xfrm>
            <a:off x="674914" y="370112"/>
            <a:ext cx="77506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Book Antiqua" panose="02040602050305030304" pitchFamily="18" charset="0"/>
              </a:rPr>
              <a:t>“I am the Alpha and the Omega, the Beginning and the End,” says the Lord, “who is and who was and who is to come, the Almighty.” </a:t>
            </a:r>
          </a:p>
          <a:p>
            <a:pPr algn="r"/>
            <a:r>
              <a:rPr lang="en-US" sz="2400" dirty="0">
                <a:latin typeface="Book Antiqua" panose="02040602050305030304" pitchFamily="18" charset="0"/>
              </a:rPr>
              <a:t>Revelation 1:8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D6FE04-F72B-73D8-B08C-AC09EEF72EB5}"/>
              </a:ext>
            </a:extLst>
          </p:cNvPr>
          <p:cNvSpPr txBox="1"/>
          <p:nvPr/>
        </p:nvSpPr>
        <p:spPr>
          <a:xfrm>
            <a:off x="487136" y="2928263"/>
            <a:ext cx="458560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The first and last letters in the Greek alphabet.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Represents the beginning and the end; the first and the last.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Repeated in Revelation - 1:11, 17-18; 2:8; 21:6; 22:13</a:t>
            </a:r>
          </a:p>
        </p:txBody>
      </p:sp>
    </p:spTree>
    <p:extLst>
      <p:ext uri="{BB962C8B-B14F-4D97-AF65-F5344CB8AC3E}">
        <p14:creationId xmlns:p14="http://schemas.microsoft.com/office/powerpoint/2010/main" val="14973137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93BE5-80A5-5AD3-C51E-CB5C5E1E4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60903"/>
          </a:xfrm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Alpha and Omega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510EA-9100-6AA4-2992-F1B99EBA6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Jesus is Eternal</a:t>
            </a:r>
          </a:p>
          <a:p>
            <a:pPr lvl="1"/>
            <a:r>
              <a:rPr lang="en-US" sz="2800" b="1" dirty="0">
                <a:solidFill>
                  <a:srgbClr val="0070C0"/>
                </a:solidFill>
              </a:rPr>
              <a:t>Heb. 13:8</a:t>
            </a:r>
          </a:p>
          <a:p>
            <a:r>
              <a:rPr lang="en-US" sz="3200" b="1" dirty="0"/>
              <a:t>Jesus is Sovereign</a:t>
            </a:r>
          </a:p>
          <a:p>
            <a:pPr lvl="1"/>
            <a:r>
              <a:rPr lang="en-US" sz="2800" b="1" dirty="0">
                <a:solidFill>
                  <a:srgbClr val="0070C0"/>
                </a:solidFill>
              </a:rPr>
              <a:t>Matt. 28:18; John 1:1-3; Heb. 1:1-3</a:t>
            </a:r>
          </a:p>
          <a:p>
            <a:r>
              <a:rPr lang="en-US" sz="3200" b="1" dirty="0"/>
              <a:t>Jesus is the Only Lord</a:t>
            </a:r>
          </a:p>
          <a:p>
            <a:pPr lvl="1"/>
            <a:r>
              <a:rPr lang="en-US" sz="2800" b="1" dirty="0">
                <a:solidFill>
                  <a:srgbClr val="0070C0"/>
                </a:solidFill>
              </a:rPr>
              <a:t>Is. 44:6; 48:12; Eph. 4:5</a:t>
            </a:r>
          </a:p>
          <a:p>
            <a:r>
              <a:rPr lang="en-US" sz="3200" b="1" dirty="0"/>
              <a:t>Jesus is Victorious Over Death</a:t>
            </a:r>
          </a:p>
          <a:p>
            <a:pPr lvl="1"/>
            <a:r>
              <a:rPr lang="en-US" sz="2800" b="1" dirty="0">
                <a:solidFill>
                  <a:srgbClr val="0070C0"/>
                </a:solidFill>
              </a:rPr>
              <a:t>Rev. 2:8</a:t>
            </a:r>
          </a:p>
        </p:txBody>
      </p:sp>
    </p:spTree>
    <p:extLst>
      <p:ext uri="{BB962C8B-B14F-4D97-AF65-F5344CB8AC3E}">
        <p14:creationId xmlns:p14="http://schemas.microsoft.com/office/powerpoint/2010/main" val="138471209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3474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795</TotalTime>
  <Words>153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Book Antiqua</vt:lpstr>
      <vt:lpstr>Office Theme</vt:lpstr>
      <vt:lpstr>1_Office Theme</vt:lpstr>
      <vt:lpstr>PowerPoint Presentation</vt:lpstr>
      <vt:lpstr>PowerPoint Presentation</vt:lpstr>
      <vt:lpstr>PowerPoint Presentation</vt:lpstr>
      <vt:lpstr>The Alpha and Omega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Heath Rogers</dc:creator>
  <cp:lastModifiedBy>Michael Hepner</cp:lastModifiedBy>
  <cp:revision>59</cp:revision>
  <dcterms:created xsi:type="dcterms:W3CDTF">2025-07-08T13:53:45Z</dcterms:created>
  <dcterms:modified xsi:type="dcterms:W3CDTF">2026-04-06T12:02:51Z</dcterms:modified>
</cp:coreProperties>
</file>