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 id="2147483747" r:id="rId2"/>
  </p:sldMasterIdLst>
  <p:notesMasterIdLst>
    <p:notesMasterId r:id="rId16"/>
  </p:notesMasterIdLst>
  <p:sldIdLst>
    <p:sldId id="757" r:id="rId3"/>
    <p:sldId id="256" r:id="rId4"/>
    <p:sldId id="261" r:id="rId5"/>
    <p:sldId id="257" r:id="rId6"/>
    <p:sldId id="263" r:id="rId7"/>
    <p:sldId id="264" r:id="rId8"/>
    <p:sldId id="265" r:id="rId9"/>
    <p:sldId id="266" r:id="rId10"/>
    <p:sldId id="267" r:id="rId11"/>
    <p:sldId id="756" r:id="rId12"/>
    <p:sldId id="268" r:id="rId13"/>
    <p:sldId id="269" r:id="rId14"/>
    <p:sldId id="75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F3D0A326-848B-403A-A056-8FFE20F92914}">
          <p14:sldIdLst/>
        </p14:section>
        <p14:section name="Opening song" id="{0654DAB5-AE50-44A2-8AF8-8E0510C8D86D}">
          <p14:sldIdLst/>
        </p14:section>
        <p14:section name="Prayer" id="{AA7EF9D7-2C1A-4A9E-B897-034327F9C43B}">
          <p14:sldIdLst/>
        </p14:section>
        <p14:section name="Scripture Reading" id="{9A28BFB2-9F46-438F-AEE7-B3FFCE5D145F}">
          <p14:sldIdLst/>
        </p14:section>
        <p14:section name="Song(s)" id="{F8F9A752-988C-4EE5-973C-DF67270C0D70}">
          <p14:sldIdLst/>
        </p14:section>
        <p14:section name="Lord's Supper" id="{EF0736C1-8E37-46BA-BF55-85A1B1056937}">
          <p14:sldIdLst/>
        </p14:section>
        <p14:section name="Song" id="{233B487B-5101-4156-A243-A60B2BC2DFE3}">
          <p14:sldIdLst/>
        </p14:section>
        <p14:section name="Sermon" id="{ECE0CD35-CB87-435B-8717-E0A7CD30F08D}">
          <p14:sldIdLst>
            <p14:sldId id="757"/>
            <p14:sldId id="256"/>
            <p14:sldId id="261"/>
            <p14:sldId id="257"/>
            <p14:sldId id="263"/>
            <p14:sldId id="264"/>
            <p14:sldId id="265"/>
            <p14:sldId id="266"/>
            <p14:sldId id="267"/>
            <p14:sldId id="756"/>
            <p14:sldId id="268"/>
            <p14:sldId id="269"/>
            <p14:sldId id="758"/>
          </p14:sldIdLst>
        </p14:section>
        <p14:section name="Song" id="{0E89271B-AEF7-417E-BEAD-CBF4682F4AAA}">
          <p14:sldIdLst/>
        </p14:section>
        <p14:section name="End" id="{9DF123F3-2949-4C9A-9B17-20F16A9551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03" autoAdjust="0"/>
    <p:restoredTop sz="86469" autoAdjust="0"/>
  </p:normalViewPr>
  <p:slideViewPr>
    <p:cSldViewPr>
      <p:cViewPr varScale="1">
        <p:scale>
          <a:sx n="67" d="100"/>
          <a:sy n="67" d="100"/>
        </p:scale>
        <p:origin x="1512" y="288"/>
      </p:cViewPr>
      <p:guideLst>
        <p:guide orient="horz" pos="2160"/>
        <p:guide pos="2880"/>
      </p:guideLst>
    </p:cSldViewPr>
  </p:slideViewPr>
  <p:outlineViewPr>
    <p:cViewPr>
      <p:scale>
        <a:sx n="33" d="100"/>
        <a:sy n="33" d="100"/>
      </p:scale>
      <p:origin x="0" y="0"/>
    </p:cViewPr>
  </p:outlineViewPr>
  <p:notesTextViewPr>
    <p:cViewPr>
      <p:scale>
        <a:sx n="3" d="2"/>
        <a:sy n="3" d="2"/>
      </p:scale>
      <p:origin x="-6" y="-18"/>
    </p:cViewPr>
  </p:notesTextViewPr>
  <p:sorterViewPr>
    <p:cViewPr varScale="1">
      <p:scale>
        <a:sx n="1" d="1"/>
        <a:sy n="1" d="1"/>
      </p:scale>
      <p:origin x="0" y="-2322"/>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3/22/2026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B113F7-B61D-3F9D-6868-50D4E7B42E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A14A24-63D1-25E7-C334-971A660C45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F7BBFF-77EC-ED01-6C1B-BC42CBEE7B7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AC08850-808B-4826-B604-0407B1AAD22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09F674F-5FF1-4C50-AE02-5B1470F93F7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799808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8664BB-CBEC-C9B3-750C-B92B4B7659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853ABF-C795-305D-47FE-BA710F51E5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BCC6AB-7F13-F6A7-A0B4-416647D31CD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E1D7F93-894E-FFC0-E427-E5F5F57EAB3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09F674F-5FF1-4C50-AE02-5B1470F93F7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868321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3/22/2026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714918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3/22/2026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25210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3/22/2026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5840746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0C06FD6-7F67-4B7B-B1D8-489B9BA9711D}" type="datetimeFigureOut">
              <a:rPr lang="en-US" smtClean="0"/>
              <a:t>3/22/2026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5149D1-57B3-40FD-A6C9-C31D3BADAB8F}" type="slidenum">
              <a:rPr lang="en-US" smtClean="0"/>
              <a:t>‹#›</a:t>
            </a:fld>
            <a:endParaRPr lang="en-US"/>
          </a:p>
        </p:txBody>
      </p:sp>
    </p:spTree>
    <p:extLst>
      <p:ext uri="{BB962C8B-B14F-4D97-AF65-F5344CB8AC3E}">
        <p14:creationId xmlns:p14="http://schemas.microsoft.com/office/powerpoint/2010/main" val="30128831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C06FD6-7F67-4B7B-B1D8-489B9BA9711D}" type="datetimeFigureOut">
              <a:rPr lang="en-US" smtClean="0"/>
              <a:t>3/22/2026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5149D1-57B3-40FD-A6C9-C31D3BADAB8F}" type="slidenum">
              <a:rPr lang="en-US" smtClean="0"/>
              <a:t>‹#›</a:t>
            </a:fld>
            <a:endParaRPr lang="en-US"/>
          </a:p>
        </p:txBody>
      </p:sp>
    </p:spTree>
    <p:extLst>
      <p:ext uri="{BB962C8B-B14F-4D97-AF65-F5344CB8AC3E}">
        <p14:creationId xmlns:p14="http://schemas.microsoft.com/office/powerpoint/2010/main" val="33991887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C06FD6-7F67-4B7B-B1D8-489B9BA9711D}" type="datetimeFigureOut">
              <a:rPr lang="en-US" smtClean="0"/>
              <a:t>3/22/2026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5149D1-57B3-40FD-A6C9-C31D3BADAB8F}" type="slidenum">
              <a:rPr lang="en-US" smtClean="0"/>
              <a:t>‹#›</a:t>
            </a:fld>
            <a:endParaRPr lang="en-US"/>
          </a:p>
        </p:txBody>
      </p:sp>
    </p:spTree>
    <p:extLst>
      <p:ext uri="{BB962C8B-B14F-4D97-AF65-F5344CB8AC3E}">
        <p14:creationId xmlns:p14="http://schemas.microsoft.com/office/powerpoint/2010/main" val="22170744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0C06FD6-7F67-4B7B-B1D8-489B9BA9711D}" type="datetimeFigureOut">
              <a:rPr lang="en-US" smtClean="0"/>
              <a:t>3/22/2026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5149D1-57B3-40FD-A6C9-C31D3BADAB8F}" type="slidenum">
              <a:rPr lang="en-US" smtClean="0"/>
              <a:t>‹#›</a:t>
            </a:fld>
            <a:endParaRPr lang="en-US"/>
          </a:p>
        </p:txBody>
      </p:sp>
    </p:spTree>
    <p:extLst>
      <p:ext uri="{BB962C8B-B14F-4D97-AF65-F5344CB8AC3E}">
        <p14:creationId xmlns:p14="http://schemas.microsoft.com/office/powerpoint/2010/main" val="7989263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0C06FD6-7F67-4B7B-B1D8-489B9BA9711D}" type="datetimeFigureOut">
              <a:rPr lang="en-US" smtClean="0"/>
              <a:t>3/22/2026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5149D1-57B3-40FD-A6C9-C31D3BADAB8F}" type="slidenum">
              <a:rPr lang="en-US" smtClean="0"/>
              <a:t>‹#›</a:t>
            </a:fld>
            <a:endParaRPr lang="en-US"/>
          </a:p>
        </p:txBody>
      </p:sp>
    </p:spTree>
    <p:extLst>
      <p:ext uri="{BB962C8B-B14F-4D97-AF65-F5344CB8AC3E}">
        <p14:creationId xmlns:p14="http://schemas.microsoft.com/office/powerpoint/2010/main" val="3122894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0C06FD6-7F67-4B7B-B1D8-489B9BA9711D}" type="datetimeFigureOut">
              <a:rPr lang="en-US" smtClean="0"/>
              <a:t>3/22/2026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5149D1-57B3-40FD-A6C9-C31D3BADAB8F}" type="slidenum">
              <a:rPr lang="en-US" smtClean="0"/>
              <a:t>‹#›</a:t>
            </a:fld>
            <a:endParaRPr lang="en-US"/>
          </a:p>
        </p:txBody>
      </p:sp>
    </p:spTree>
    <p:extLst>
      <p:ext uri="{BB962C8B-B14F-4D97-AF65-F5344CB8AC3E}">
        <p14:creationId xmlns:p14="http://schemas.microsoft.com/office/powerpoint/2010/main" val="30640160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C06FD6-7F67-4B7B-B1D8-489B9BA9711D}" type="datetimeFigureOut">
              <a:rPr lang="en-US" smtClean="0"/>
              <a:t>3/22/2026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5149D1-57B3-40FD-A6C9-C31D3BADAB8F}" type="slidenum">
              <a:rPr lang="en-US" smtClean="0"/>
              <a:t>‹#›</a:t>
            </a:fld>
            <a:endParaRPr lang="en-US"/>
          </a:p>
        </p:txBody>
      </p:sp>
    </p:spTree>
    <p:extLst>
      <p:ext uri="{BB962C8B-B14F-4D97-AF65-F5344CB8AC3E}">
        <p14:creationId xmlns:p14="http://schemas.microsoft.com/office/powerpoint/2010/main" val="9352094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0C06FD6-7F67-4B7B-B1D8-489B9BA9711D}" type="datetimeFigureOut">
              <a:rPr lang="en-US" smtClean="0"/>
              <a:t>3/22/2026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5149D1-57B3-40FD-A6C9-C31D3BADAB8F}" type="slidenum">
              <a:rPr lang="en-US" smtClean="0"/>
              <a:t>‹#›</a:t>
            </a:fld>
            <a:endParaRPr lang="en-US"/>
          </a:p>
        </p:txBody>
      </p:sp>
    </p:spTree>
    <p:extLst>
      <p:ext uri="{BB962C8B-B14F-4D97-AF65-F5344CB8AC3E}">
        <p14:creationId xmlns:p14="http://schemas.microsoft.com/office/powerpoint/2010/main" val="2054141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3/22/2026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7769800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0C06FD6-7F67-4B7B-B1D8-489B9BA9711D}" type="datetimeFigureOut">
              <a:rPr lang="en-US" smtClean="0"/>
              <a:t>3/22/2026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5149D1-57B3-40FD-A6C9-C31D3BADAB8F}" type="slidenum">
              <a:rPr lang="en-US" smtClean="0"/>
              <a:t>‹#›</a:t>
            </a:fld>
            <a:endParaRPr lang="en-US"/>
          </a:p>
        </p:txBody>
      </p:sp>
    </p:spTree>
    <p:extLst>
      <p:ext uri="{BB962C8B-B14F-4D97-AF65-F5344CB8AC3E}">
        <p14:creationId xmlns:p14="http://schemas.microsoft.com/office/powerpoint/2010/main" val="1824110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C06FD6-7F67-4B7B-B1D8-489B9BA9711D}" type="datetimeFigureOut">
              <a:rPr lang="en-US" smtClean="0"/>
              <a:t>3/22/2026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5149D1-57B3-40FD-A6C9-C31D3BADAB8F}" type="slidenum">
              <a:rPr lang="en-US" smtClean="0"/>
              <a:t>‹#›</a:t>
            </a:fld>
            <a:endParaRPr lang="en-US"/>
          </a:p>
        </p:txBody>
      </p:sp>
    </p:spTree>
    <p:extLst>
      <p:ext uri="{BB962C8B-B14F-4D97-AF65-F5344CB8AC3E}">
        <p14:creationId xmlns:p14="http://schemas.microsoft.com/office/powerpoint/2010/main" val="20030086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C06FD6-7F67-4B7B-B1D8-489B9BA9711D}" type="datetimeFigureOut">
              <a:rPr lang="en-US" smtClean="0"/>
              <a:t>3/22/2026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5149D1-57B3-40FD-A6C9-C31D3BADAB8F}" type="slidenum">
              <a:rPr lang="en-US" smtClean="0"/>
              <a:t>‹#›</a:t>
            </a:fld>
            <a:endParaRPr lang="en-US"/>
          </a:p>
        </p:txBody>
      </p:sp>
    </p:spTree>
    <p:extLst>
      <p:ext uri="{BB962C8B-B14F-4D97-AF65-F5344CB8AC3E}">
        <p14:creationId xmlns:p14="http://schemas.microsoft.com/office/powerpoint/2010/main" val="3635227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4373FE-46E5-4EC3-8B09-87BB8EC91198}" type="datetimeFigureOut">
              <a:rPr lang="en-US" smtClean="0"/>
              <a:t>3/22/2026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808693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4373FE-46E5-4EC3-8B09-87BB8EC91198}" type="datetimeFigureOut">
              <a:rPr lang="en-US" smtClean="0"/>
              <a:t>3/22/2026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845884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4373FE-46E5-4EC3-8B09-87BB8EC91198}" type="datetimeFigureOut">
              <a:rPr lang="en-US" smtClean="0"/>
              <a:t>3/22/2026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824099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4373FE-46E5-4EC3-8B09-87BB8EC91198}" type="datetimeFigureOut">
              <a:rPr lang="en-US" smtClean="0"/>
              <a:t>3/22/2026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4256400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4373FE-46E5-4EC3-8B09-87BB8EC91198}" type="datetimeFigureOut">
              <a:rPr lang="en-US" smtClean="0"/>
              <a:t>3/22/2026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935497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4373FE-46E5-4EC3-8B09-87BB8EC91198}" type="datetimeFigureOut">
              <a:rPr lang="en-US" smtClean="0"/>
              <a:t>3/22/2026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3016785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4373FE-46E5-4EC3-8B09-87BB8EC91198}" type="datetimeFigureOut">
              <a:rPr lang="en-US" smtClean="0"/>
              <a:t>3/22/2026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466738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4373FE-46E5-4EC3-8B09-87BB8EC91198}" type="datetimeFigureOut">
              <a:rPr lang="en-US" smtClean="0"/>
              <a:t>3/22/2026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4E781A-A49D-456A-A786-A4020587AF63}" type="slidenum">
              <a:rPr lang="en-US" smtClean="0"/>
              <a:t>‹#›</a:t>
            </a:fld>
            <a:endParaRPr lang="en-US"/>
          </a:p>
        </p:txBody>
      </p:sp>
    </p:spTree>
    <p:extLst>
      <p:ext uri="{BB962C8B-B14F-4D97-AF65-F5344CB8AC3E}">
        <p14:creationId xmlns:p14="http://schemas.microsoft.com/office/powerpoint/2010/main" val="169759790"/>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0C06FD6-7F67-4B7B-B1D8-489B9BA9711D}" type="datetimeFigureOut">
              <a:rPr lang="en-US" smtClean="0"/>
              <a:t>3/22/2026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5149D1-57B3-40FD-A6C9-C31D3BADAB8F}" type="slidenum">
              <a:rPr lang="en-US" smtClean="0"/>
              <a:t>‹#›</a:t>
            </a:fld>
            <a:endParaRPr lang="en-US"/>
          </a:p>
        </p:txBody>
      </p:sp>
    </p:spTree>
    <p:extLst>
      <p:ext uri="{BB962C8B-B14F-4D97-AF65-F5344CB8AC3E}">
        <p14:creationId xmlns:p14="http://schemas.microsoft.com/office/powerpoint/2010/main" val="2563704742"/>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4809E7-C3A9-502D-D394-857DEAC01ADB}"/>
            </a:ext>
          </a:extLst>
        </p:cNvPr>
        <p:cNvGrpSpPr/>
        <p:nvPr/>
      </p:nvGrpSpPr>
      <p:grpSpPr>
        <a:xfrm>
          <a:off x="0" y="0"/>
          <a:ext cx="0" cy="0"/>
          <a:chOff x="0" y="0"/>
          <a:chExt cx="0" cy="0"/>
        </a:xfrm>
      </p:grpSpPr>
    </p:spTree>
    <p:extLst>
      <p:ext uri="{BB962C8B-B14F-4D97-AF65-F5344CB8AC3E}">
        <p14:creationId xmlns:p14="http://schemas.microsoft.com/office/powerpoint/2010/main" val="2714811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15A12-C6A5-6979-9685-8F778095B015}"/>
              </a:ext>
            </a:extLst>
          </p:cNvPr>
          <p:cNvSpPr>
            <a:spLocks noGrp="1"/>
          </p:cNvSpPr>
          <p:nvPr>
            <p:ph type="title"/>
          </p:nvPr>
        </p:nvSpPr>
        <p:spPr/>
        <p:txBody>
          <a:bodyPr/>
          <a:lstStyle/>
          <a:p>
            <a:pPr algn="ctr"/>
            <a:r>
              <a:rPr lang="en-US" b="1" dirty="0">
                <a:latin typeface="+mn-lt"/>
              </a:rPr>
              <a:t>Jesus is Our Example</a:t>
            </a:r>
          </a:p>
        </p:txBody>
      </p:sp>
      <p:sp>
        <p:nvSpPr>
          <p:cNvPr id="3" name="Content Placeholder 2">
            <a:extLst>
              <a:ext uri="{FF2B5EF4-FFF2-40B4-BE49-F238E27FC236}">
                <a16:creationId xmlns:a16="http://schemas.microsoft.com/office/drawing/2014/main" id="{D719D788-EBAA-8F78-EEDF-2B0B63B85366}"/>
              </a:ext>
            </a:extLst>
          </p:cNvPr>
          <p:cNvSpPr>
            <a:spLocks noGrp="1"/>
          </p:cNvSpPr>
          <p:nvPr>
            <p:ph idx="1"/>
          </p:nvPr>
        </p:nvSpPr>
        <p:spPr/>
        <p:txBody>
          <a:bodyPr>
            <a:normAutofit/>
          </a:bodyPr>
          <a:lstStyle/>
          <a:p>
            <a:r>
              <a:rPr lang="en-US" sz="3200" b="1" dirty="0"/>
              <a:t>To His earthly parents </a:t>
            </a:r>
            <a:r>
              <a:rPr lang="en-US" sz="3200" dirty="0"/>
              <a:t>- Luke 2:51</a:t>
            </a:r>
          </a:p>
          <a:p>
            <a:r>
              <a:rPr lang="en-US" sz="3200" b="1" dirty="0"/>
              <a:t>To His Heavenly Father </a:t>
            </a:r>
            <a:r>
              <a:rPr lang="en-US" sz="3200" dirty="0"/>
              <a:t>- Heb. 5:8-9</a:t>
            </a:r>
          </a:p>
          <a:p>
            <a:r>
              <a:rPr lang="en-US" sz="3200" b="1" dirty="0"/>
              <a:t>To His Father’s will </a:t>
            </a:r>
            <a:r>
              <a:rPr lang="en-US" sz="3200" dirty="0"/>
              <a:t>- 1 Pet. 2:18-25</a:t>
            </a:r>
          </a:p>
        </p:txBody>
      </p:sp>
    </p:spTree>
    <p:extLst>
      <p:ext uri="{BB962C8B-B14F-4D97-AF65-F5344CB8AC3E}">
        <p14:creationId xmlns:p14="http://schemas.microsoft.com/office/powerpoint/2010/main" val="3034093229"/>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619FCA-3DBD-CD3F-2A42-5645196E5F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9EB8E4-4C89-7746-95EC-8AE547018614}"/>
              </a:ext>
            </a:extLst>
          </p:cNvPr>
          <p:cNvSpPr>
            <a:spLocks noGrp="1"/>
          </p:cNvSpPr>
          <p:nvPr>
            <p:ph type="title"/>
          </p:nvPr>
        </p:nvSpPr>
        <p:spPr/>
        <p:txBody>
          <a:bodyPr/>
          <a:lstStyle/>
          <a:p>
            <a:pPr algn="ctr"/>
            <a:r>
              <a:rPr lang="en-US" b="1" dirty="0">
                <a:latin typeface="+mn-lt"/>
              </a:rPr>
              <a:t>Jesus is Our Example</a:t>
            </a:r>
          </a:p>
        </p:txBody>
      </p:sp>
      <p:sp>
        <p:nvSpPr>
          <p:cNvPr id="3" name="Content Placeholder 2">
            <a:extLst>
              <a:ext uri="{FF2B5EF4-FFF2-40B4-BE49-F238E27FC236}">
                <a16:creationId xmlns:a16="http://schemas.microsoft.com/office/drawing/2014/main" id="{FC2FC30B-C82B-1BF7-779C-9F7CE7701444}"/>
              </a:ext>
            </a:extLst>
          </p:cNvPr>
          <p:cNvSpPr>
            <a:spLocks noGrp="1"/>
          </p:cNvSpPr>
          <p:nvPr>
            <p:ph idx="1"/>
          </p:nvPr>
        </p:nvSpPr>
        <p:spPr/>
        <p:txBody>
          <a:bodyPr>
            <a:normAutofit fontScale="85000" lnSpcReduction="10000"/>
          </a:bodyPr>
          <a:lstStyle/>
          <a:p>
            <a:pPr marL="514350" indent="-514350">
              <a:buSzPct val="80000"/>
              <a:buFont typeface="+mj-lt"/>
              <a:buAutoNum type="arabicPeriod" startAt="5"/>
            </a:pPr>
            <a:r>
              <a:rPr lang="en-US" sz="3200" dirty="0"/>
              <a:t>Let this mind be in you which was also in Christ Jesus, </a:t>
            </a:r>
          </a:p>
          <a:p>
            <a:pPr marL="514350" indent="-514350">
              <a:buSzPct val="80000"/>
              <a:buFont typeface="+mj-lt"/>
              <a:buAutoNum type="arabicPeriod" startAt="5"/>
            </a:pPr>
            <a:r>
              <a:rPr lang="en-US" sz="3200" dirty="0"/>
              <a:t>who, being in the form of God, did not consider it robbery to be equal with God, </a:t>
            </a:r>
          </a:p>
          <a:p>
            <a:pPr marL="514350" indent="-514350">
              <a:buSzPct val="80000"/>
              <a:buFont typeface="+mj-lt"/>
              <a:buAutoNum type="arabicPeriod" startAt="5"/>
            </a:pPr>
            <a:r>
              <a:rPr lang="en-US" sz="3200" dirty="0"/>
              <a:t>but made Himself of no reputation, taking the form of a bondservant, and coming in the likeness of men. </a:t>
            </a:r>
          </a:p>
          <a:p>
            <a:pPr marL="514350" indent="-514350">
              <a:buSzPct val="80000"/>
              <a:buFont typeface="+mj-lt"/>
              <a:buAutoNum type="arabicPeriod" startAt="5"/>
            </a:pPr>
            <a:r>
              <a:rPr lang="en-US" sz="3200" dirty="0"/>
              <a:t>And being found in appearance as a man, He humbled Himself and became obedient to the point of death, even the death of the cross. </a:t>
            </a:r>
          </a:p>
          <a:p>
            <a:pPr marL="0" indent="0" algn="r">
              <a:buNone/>
            </a:pPr>
            <a:r>
              <a:rPr lang="en-US" sz="3200" dirty="0"/>
              <a:t>Philippians 2:5-8</a:t>
            </a:r>
          </a:p>
        </p:txBody>
      </p:sp>
    </p:spTree>
    <p:extLst>
      <p:ext uri="{BB962C8B-B14F-4D97-AF65-F5344CB8AC3E}">
        <p14:creationId xmlns:p14="http://schemas.microsoft.com/office/powerpoint/2010/main" val="2985705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CAB101-36A2-02BE-34D9-4AEBDB9941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B9B382-AF9A-6556-4EA1-C015975A4C9E}"/>
              </a:ext>
            </a:extLst>
          </p:cNvPr>
          <p:cNvSpPr>
            <a:spLocks noGrp="1"/>
          </p:cNvSpPr>
          <p:nvPr>
            <p:ph type="title"/>
          </p:nvPr>
        </p:nvSpPr>
        <p:spPr>
          <a:xfrm>
            <a:off x="628650" y="365127"/>
            <a:ext cx="7886700" cy="1071788"/>
          </a:xfrm>
          <a:solidFill>
            <a:srgbClr val="0070C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Submission</a:t>
            </a:r>
          </a:p>
        </p:txBody>
      </p:sp>
      <p:sp>
        <p:nvSpPr>
          <p:cNvPr id="3" name="Content Placeholder 2">
            <a:extLst>
              <a:ext uri="{FF2B5EF4-FFF2-40B4-BE49-F238E27FC236}">
                <a16:creationId xmlns:a16="http://schemas.microsoft.com/office/drawing/2014/main" id="{B8A2FEEE-9928-56D5-81C3-E872D8694435}"/>
              </a:ext>
            </a:extLst>
          </p:cNvPr>
          <p:cNvSpPr>
            <a:spLocks noGrp="1"/>
          </p:cNvSpPr>
          <p:nvPr>
            <p:ph idx="1"/>
          </p:nvPr>
        </p:nvSpPr>
        <p:spPr/>
        <p:txBody>
          <a:bodyPr>
            <a:normAutofit/>
          </a:bodyPr>
          <a:lstStyle/>
          <a:p>
            <a:pPr marL="514350" indent="-514350">
              <a:buSzPct val="80000"/>
              <a:buFont typeface="+mj-lt"/>
              <a:buAutoNum type="arabicPeriod" startAt="5"/>
            </a:pPr>
            <a:r>
              <a:rPr lang="en-US" dirty="0"/>
              <a:t>Likewise you younger people, submit yourselves to your elders. Yes, all of you be submissive to one another, and be clothed with humility, for “God resists the proud, But gives grace to the humble.”  </a:t>
            </a:r>
          </a:p>
          <a:p>
            <a:pPr marL="514350" indent="-514350">
              <a:buSzPct val="80000"/>
              <a:buFont typeface="+mj-lt"/>
              <a:buAutoNum type="arabicPeriod" startAt="5"/>
            </a:pPr>
            <a:r>
              <a:rPr lang="en-US" dirty="0"/>
              <a:t>Therefore humble yourselves under the mighty hand of God, that He may exalt you in due time. </a:t>
            </a:r>
          </a:p>
          <a:p>
            <a:pPr marL="0" indent="0" algn="r">
              <a:buNone/>
            </a:pPr>
            <a:endParaRPr lang="en-US" sz="800" dirty="0"/>
          </a:p>
          <a:p>
            <a:pPr marL="0" indent="0" algn="r">
              <a:buNone/>
            </a:pPr>
            <a:r>
              <a:rPr lang="en-US" dirty="0"/>
              <a:t>1 Peter 5:5-6</a:t>
            </a:r>
          </a:p>
        </p:txBody>
      </p:sp>
    </p:spTree>
    <p:extLst>
      <p:ext uri="{BB962C8B-B14F-4D97-AF65-F5344CB8AC3E}">
        <p14:creationId xmlns:p14="http://schemas.microsoft.com/office/powerpoint/2010/main" val="22428523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355E71-7885-1CD9-AED3-8707CEE2E2BC}"/>
            </a:ext>
          </a:extLst>
        </p:cNvPr>
        <p:cNvGrpSpPr/>
        <p:nvPr/>
      </p:nvGrpSpPr>
      <p:grpSpPr>
        <a:xfrm>
          <a:off x="0" y="0"/>
          <a:ext cx="0" cy="0"/>
          <a:chOff x="0" y="0"/>
          <a:chExt cx="0" cy="0"/>
        </a:xfrm>
      </p:grpSpPr>
    </p:spTree>
    <p:extLst>
      <p:ext uri="{BB962C8B-B14F-4D97-AF65-F5344CB8AC3E}">
        <p14:creationId xmlns:p14="http://schemas.microsoft.com/office/powerpoint/2010/main" val="1815898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62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77111-2E13-3F71-DCDA-60FB55017247}"/>
              </a:ext>
            </a:extLst>
          </p:cNvPr>
          <p:cNvSpPr>
            <a:spLocks noGrp="1"/>
          </p:cNvSpPr>
          <p:nvPr>
            <p:ph type="ctrTitle"/>
          </p:nvPr>
        </p:nvSpPr>
        <p:spPr/>
        <p:txBody>
          <a:bodyPr>
            <a:normAutofit/>
          </a:bodyPr>
          <a:lstStyle/>
          <a:p>
            <a:r>
              <a:rPr lang="en-US" sz="6600" dirty="0">
                <a:effectLst>
                  <a:glow rad="228600">
                    <a:schemeClr val="accent1">
                      <a:satMod val="175000"/>
                      <a:alpha val="40000"/>
                    </a:schemeClr>
                  </a:glow>
                </a:effectLst>
                <a:latin typeface="Rockwell Extra Bold" panose="02060903040505020403" pitchFamily="18" charset="0"/>
              </a:rPr>
              <a:t>SUBMISSION</a:t>
            </a:r>
          </a:p>
        </p:txBody>
      </p:sp>
      <p:sp>
        <p:nvSpPr>
          <p:cNvPr id="3" name="Subtitle 2">
            <a:extLst>
              <a:ext uri="{FF2B5EF4-FFF2-40B4-BE49-F238E27FC236}">
                <a16:creationId xmlns:a16="http://schemas.microsoft.com/office/drawing/2014/main" id="{90F4CA50-F47D-A078-EBE8-A598680BFB93}"/>
              </a:ext>
            </a:extLst>
          </p:cNvPr>
          <p:cNvSpPr>
            <a:spLocks noGrp="1"/>
          </p:cNvSpPr>
          <p:nvPr>
            <p:ph type="subTitle" idx="1"/>
          </p:nvPr>
        </p:nvSpPr>
        <p:spPr/>
        <p:txBody>
          <a:bodyPr>
            <a:normAutofit/>
          </a:bodyPr>
          <a:lstStyle/>
          <a:p>
            <a:r>
              <a:rPr lang="en-US" sz="3600" b="1" dirty="0">
                <a:latin typeface="Rockwell Condensed" panose="02060603050405020104" pitchFamily="18" charset="0"/>
              </a:rPr>
              <a:t>What does it mean to subject ourselves to another?</a:t>
            </a:r>
          </a:p>
        </p:txBody>
      </p:sp>
    </p:spTree>
    <p:extLst>
      <p:ext uri="{BB962C8B-B14F-4D97-AF65-F5344CB8AC3E}">
        <p14:creationId xmlns:p14="http://schemas.microsoft.com/office/powerpoint/2010/main" val="4305211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8B8B032-8D3E-73CD-B7E0-0994477012EB}"/>
              </a:ext>
            </a:extLst>
          </p:cNvPr>
          <p:cNvSpPr>
            <a:spLocks noGrp="1"/>
          </p:cNvSpPr>
          <p:nvPr>
            <p:ph type="title"/>
          </p:nvPr>
        </p:nvSpPr>
        <p:spPr/>
        <p:txBody>
          <a:bodyPr/>
          <a:lstStyle/>
          <a:p>
            <a:pPr algn="ctr"/>
            <a:r>
              <a:rPr lang="en-US" b="1" dirty="0"/>
              <a:t>submit</a:t>
            </a:r>
          </a:p>
        </p:txBody>
      </p:sp>
      <p:sp>
        <p:nvSpPr>
          <p:cNvPr id="3" name="Content Placeholder 2">
            <a:extLst>
              <a:ext uri="{FF2B5EF4-FFF2-40B4-BE49-F238E27FC236}">
                <a16:creationId xmlns:a16="http://schemas.microsoft.com/office/drawing/2014/main" id="{FAC08E5C-CE7F-4A8C-EEA6-36D1818D2F18}"/>
              </a:ext>
            </a:extLst>
          </p:cNvPr>
          <p:cNvSpPr>
            <a:spLocks noGrp="1"/>
          </p:cNvSpPr>
          <p:nvPr>
            <p:ph idx="1"/>
          </p:nvPr>
        </p:nvSpPr>
        <p:spPr/>
        <p:txBody>
          <a:bodyPr>
            <a:normAutofit/>
          </a:bodyPr>
          <a:lstStyle/>
          <a:p>
            <a:r>
              <a:rPr lang="en-US" sz="3200" dirty="0"/>
              <a:t>“to yield to the action, control, power, etc. of another or others” (Webster’s).</a:t>
            </a:r>
          </a:p>
        </p:txBody>
      </p:sp>
    </p:spTree>
    <p:extLst>
      <p:ext uri="{BB962C8B-B14F-4D97-AF65-F5344CB8AC3E}">
        <p14:creationId xmlns:p14="http://schemas.microsoft.com/office/powerpoint/2010/main" val="1819123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498983-80B6-0F13-15A6-C73304F17D0C}"/>
              </a:ext>
            </a:extLst>
          </p:cNvPr>
          <p:cNvSpPr>
            <a:spLocks noGrp="1"/>
          </p:cNvSpPr>
          <p:nvPr>
            <p:ph type="title"/>
          </p:nvPr>
        </p:nvSpPr>
        <p:spPr/>
        <p:txBody>
          <a:bodyPr/>
          <a:lstStyle/>
          <a:p>
            <a:pPr algn="ctr"/>
            <a:r>
              <a:rPr lang="en-US" b="1" dirty="0" err="1"/>
              <a:t>hupotasso</a:t>
            </a:r>
            <a:endParaRPr lang="en-US" dirty="0"/>
          </a:p>
        </p:txBody>
      </p:sp>
      <p:sp>
        <p:nvSpPr>
          <p:cNvPr id="3" name="Content Placeholder 2">
            <a:extLst>
              <a:ext uri="{FF2B5EF4-FFF2-40B4-BE49-F238E27FC236}">
                <a16:creationId xmlns:a16="http://schemas.microsoft.com/office/drawing/2014/main" id="{5FEF80DD-168F-C359-3828-4866A42C9645}"/>
              </a:ext>
            </a:extLst>
          </p:cNvPr>
          <p:cNvSpPr>
            <a:spLocks noGrp="1"/>
          </p:cNvSpPr>
          <p:nvPr>
            <p:ph idx="1"/>
          </p:nvPr>
        </p:nvSpPr>
        <p:spPr/>
        <p:txBody>
          <a:bodyPr>
            <a:normAutofit lnSpcReduction="10000"/>
          </a:bodyPr>
          <a:lstStyle/>
          <a:p>
            <a:r>
              <a:rPr lang="en-US" sz="3200" dirty="0"/>
              <a:t>“to arrange under, to subordinate; to subject, put in subjection” </a:t>
            </a:r>
            <a:r>
              <a:rPr lang="en-US" sz="1800" dirty="0"/>
              <a:t>(Thayer). </a:t>
            </a:r>
          </a:p>
          <a:p>
            <a:endParaRPr lang="en-US" sz="800" dirty="0"/>
          </a:p>
          <a:p>
            <a:r>
              <a:rPr lang="en-US" sz="3200" dirty="0"/>
              <a:t>“primarily a military term, ‘to rank under’ (</a:t>
            </a:r>
            <a:r>
              <a:rPr lang="en-US" sz="3200" b="1" i="1" dirty="0" err="1"/>
              <a:t>hupo</a:t>
            </a:r>
            <a:r>
              <a:rPr lang="en-US" sz="3200" dirty="0"/>
              <a:t>, ‘under,’ </a:t>
            </a:r>
            <a:r>
              <a:rPr lang="en-US" sz="3200" b="1" i="1" dirty="0" err="1"/>
              <a:t>tasso</a:t>
            </a:r>
            <a:r>
              <a:rPr lang="en-US" sz="3200" dirty="0"/>
              <a:t>, ‘to arrange’), denotes… </a:t>
            </a:r>
          </a:p>
          <a:p>
            <a:pPr marL="457200" lvl="1" indent="0">
              <a:buNone/>
            </a:pPr>
            <a:r>
              <a:rPr lang="en-US" sz="3200" dirty="0"/>
              <a:t>(a) ‘to put in subjection, to subject,’ </a:t>
            </a:r>
            <a:br>
              <a:rPr lang="en-US" sz="3200" dirty="0"/>
            </a:br>
            <a:r>
              <a:rPr lang="en-US" sz="3200" dirty="0"/>
              <a:t>‘to put under,’ ‘be subdued’</a:t>
            </a:r>
          </a:p>
          <a:p>
            <a:pPr marL="457200" lvl="1" indent="0">
              <a:buNone/>
            </a:pPr>
            <a:r>
              <a:rPr lang="en-US" sz="3200" dirty="0"/>
              <a:t>(b) in the middle or passive voice, to subject oneself, to obey, be subject to” </a:t>
            </a:r>
            <a:r>
              <a:rPr lang="en-US" sz="1800" dirty="0"/>
              <a:t>(Vine’s)</a:t>
            </a:r>
            <a:endParaRPr lang="en-US" sz="3200" dirty="0"/>
          </a:p>
        </p:txBody>
      </p:sp>
    </p:spTree>
    <p:extLst>
      <p:ext uri="{BB962C8B-B14F-4D97-AF65-F5344CB8AC3E}">
        <p14:creationId xmlns:p14="http://schemas.microsoft.com/office/powerpoint/2010/main" val="1785510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E45CA-26C0-0763-9C91-1C19546AF24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C7754E4-7A8E-ED11-9446-86D96E16106C}"/>
              </a:ext>
            </a:extLst>
          </p:cNvPr>
          <p:cNvSpPr>
            <a:spLocks noGrp="1"/>
          </p:cNvSpPr>
          <p:nvPr>
            <p:ph type="title"/>
          </p:nvPr>
        </p:nvSpPr>
        <p:spPr/>
        <p:txBody>
          <a:bodyPr/>
          <a:lstStyle/>
          <a:p>
            <a:pPr algn="ctr"/>
            <a:r>
              <a:rPr lang="en-US" b="1" dirty="0"/>
              <a:t>yield</a:t>
            </a:r>
          </a:p>
        </p:txBody>
      </p:sp>
      <p:sp>
        <p:nvSpPr>
          <p:cNvPr id="3" name="Content Placeholder 2">
            <a:extLst>
              <a:ext uri="{FF2B5EF4-FFF2-40B4-BE49-F238E27FC236}">
                <a16:creationId xmlns:a16="http://schemas.microsoft.com/office/drawing/2014/main" id="{61871611-6FB9-DE56-7FA8-CA499EB1EE54}"/>
              </a:ext>
            </a:extLst>
          </p:cNvPr>
          <p:cNvSpPr>
            <a:spLocks noGrp="1"/>
          </p:cNvSpPr>
          <p:nvPr>
            <p:ph idx="1"/>
          </p:nvPr>
        </p:nvSpPr>
        <p:spPr>
          <a:xfrm>
            <a:off x="628651" y="1825625"/>
            <a:ext cx="5010150" cy="4351338"/>
          </a:xfrm>
        </p:spPr>
        <p:txBody>
          <a:bodyPr>
            <a:normAutofit/>
          </a:bodyPr>
          <a:lstStyle/>
          <a:p>
            <a:pPr marL="0" indent="0">
              <a:buNone/>
            </a:pPr>
            <a:r>
              <a:rPr lang="en-US" sz="3200" dirty="0"/>
              <a:t>“to give place; lose precedence, leadership, etc. a) to let another have the right of way, </a:t>
            </a:r>
            <a:br>
              <a:rPr lang="en-US" sz="3200" dirty="0"/>
            </a:br>
            <a:r>
              <a:rPr lang="en-US" sz="3200" dirty="0"/>
              <a:t>b) to give up willingly a right, position, privilege, etc.” </a:t>
            </a:r>
            <a:r>
              <a:rPr lang="en-US" sz="2400" dirty="0"/>
              <a:t>(Webster’s)</a:t>
            </a:r>
            <a:endParaRPr lang="en-US" sz="3200" dirty="0"/>
          </a:p>
        </p:txBody>
      </p:sp>
      <p:pic>
        <p:nvPicPr>
          <p:cNvPr id="2050" name="Picture 2" descr="4,800+ Yield Sign Stock Illustrations, Royalty-Free Vector Graphics &amp; Clip  Art - iStock | Yield sign vector, Yellow yield sign, Yield sign intersection">
            <a:extLst>
              <a:ext uri="{FF2B5EF4-FFF2-40B4-BE49-F238E27FC236}">
                <a16:creationId xmlns:a16="http://schemas.microsoft.com/office/drawing/2014/main" id="{E7352F55-116D-92EB-492A-DDC05FD9F2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86569" y="2166257"/>
            <a:ext cx="2905016" cy="4690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7472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86DDF-EFF2-D082-C50F-77ADD3A6C18D}"/>
              </a:ext>
            </a:extLst>
          </p:cNvPr>
          <p:cNvSpPr>
            <a:spLocks noGrp="1"/>
          </p:cNvSpPr>
          <p:nvPr>
            <p:ph type="title"/>
          </p:nvPr>
        </p:nvSpPr>
        <p:spPr/>
        <p:txBody>
          <a:bodyPr/>
          <a:lstStyle/>
          <a:p>
            <a:pPr algn="ctr"/>
            <a:r>
              <a:rPr lang="en-US" b="1" dirty="0">
                <a:latin typeface="+mn-lt"/>
              </a:rPr>
              <a:t>1. In Society</a:t>
            </a:r>
          </a:p>
        </p:txBody>
      </p:sp>
      <p:sp>
        <p:nvSpPr>
          <p:cNvPr id="3" name="Content Placeholder 2">
            <a:extLst>
              <a:ext uri="{FF2B5EF4-FFF2-40B4-BE49-F238E27FC236}">
                <a16:creationId xmlns:a16="http://schemas.microsoft.com/office/drawing/2014/main" id="{18B64F1E-D05B-5704-ED26-4AD71F5F81AE}"/>
              </a:ext>
            </a:extLst>
          </p:cNvPr>
          <p:cNvSpPr>
            <a:spLocks noGrp="1"/>
          </p:cNvSpPr>
          <p:nvPr>
            <p:ph idx="1"/>
          </p:nvPr>
        </p:nvSpPr>
        <p:spPr/>
        <p:txBody>
          <a:bodyPr>
            <a:normAutofit/>
          </a:bodyPr>
          <a:lstStyle/>
          <a:p>
            <a:r>
              <a:rPr lang="en-US" sz="3200" b="1" dirty="0"/>
              <a:t>Government</a:t>
            </a:r>
          </a:p>
          <a:p>
            <a:pPr lvl="1"/>
            <a:r>
              <a:rPr lang="en-US" sz="2800" b="1" dirty="0"/>
              <a:t>1 Pet. 2:13-15; Rom. 13:1-5, Titus 3:1</a:t>
            </a:r>
          </a:p>
          <a:p>
            <a:r>
              <a:rPr lang="en-US" sz="3200" b="1" dirty="0"/>
              <a:t>Workplace</a:t>
            </a:r>
          </a:p>
          <a:p>
            <a:pPr lvl="1"/>
            <a:r>
              <a:rPr lang="en-US" sz="2800" b="1" dirty="0"/>
              <a:t>1 Pet. 2:18-19</a:t>
            </a:r>
          </a:p>
        </p:txBody>
      </p:sp>
    </p:spTree>
    <p:extLst>
      <p:ext uri="{BB962C8B-B14F-4D97-AF65-F5344CB8AC3E}">
        <p14:creationId xmlns:p14="http://schemas.microsoft.com/office/powerpoint/2010/main" val="352570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B9FDF54F-BBDB-521C-C358-444CBF3E6C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B1A38B-EC0E-4389-8E6F-6609FC0B0004}"/>
              </a:ext>
            </a:extLst>
          </p:cNvPr>
          <p:cNvSpPr>
            <a:spLocks noGrp="1"/>
          </p:cNvSpPr>
          <p:nvPr>
            <p:ph type="title"/>
          </p:nvPr>
        </p:nvSpPr>
        <p:spPr/>
        <p:txBody>
          <a:bodyPr/>
          <a:lstStyle/>
          <a:p>
            <a:pPr algn="ctr"/>
            <a:r>
              <a:rPr lang="en-US" b="1" dirty="0">
                <a:latin typeface="+mn-lt"/>
              </a:rPr>
              <a:t>2. In the Home</a:t>
            </a:r>
          </a:p>
        </p:txBody>
      </p:sp>
      <p:sp>
        <p:nvSpPr>
          <p:cNvPr id="3" name="Content Placeholder 2">
            <a:extLst>
              <a:ext uri="{FF2B5EF4-FFF2-40B4-BE49-F238E27FC236}">
                <a16:creationId xmlns:a16="http://schemas.microsoft.com/office/drawing/2014/main" id="{0DA266CB-8A97-A2E6-E6B8-E593FE452530}"/>
              </a:ext>
            </a:extLst>
          </p:cNvPr>
          <p:cNvSpPr>
            <a:spLocks noGrp="1"/>
          </p:cNvSpPr>
          <p:nvPr>
            <p:ph idx="1"/>
          </p:nvPr>
        </p:nvSpPr>
        <p:spPr/>
        <p:txBody>
          <a:bodyPr>
            <a:normAutofit/>
          </a:bodyPr>
          <a:lstStyle/>
          <a:p>
            <a:r>
              <a:rPr lang="en-US" sz="3200" b="1" dirty="0"/>
              <a:t>1 Peter 3:1-6</a:t>
            </a:r>
          </a:p>
          <a:p>
            <a:r>
              <a:rPr lang="en-US" sz="3200" b="1" dirty="0"/>
              <a:t>Colossians 3:18</a:t>
            </a:r>
          </a:p>
          <a:p>
            <a:r>
              <a:rPr lang="en-US" sz="3200" b="1" dirty="0"/>
              <a:t>1 Corinthians 11:3</a:t>
            </a:r>
          </a:p>
          <a:p>
            <a:r>
              <a:rPr lang="en-US" sz="3200" b="1" dirty="0"/>
              <a:t>Ephesians 6:1</a:t>
            </a:r>
          </a:p>
          <a:p>
            <a:r>
              <a:rPr lang="en-US" sz="3200" b="1" dirty="0"/>
              <a:t>1 Timothy 3:4</a:t>
            </a:r>
            <a:endParaRPr lang="en-US" sz="2800" b="1" dirty="0"/>
          </a:p>
        </p:txBody>
      </p:sp>
    </p:spTree>
    <p:extLst>
      <p:ext uri="{BB962C8B-B14F-4D97-AF65-F5344CB8AC3E}">
        <p14:creationId xmlns:p14="http://schemas.microsoft.com/office/powerpoint/2010/main" val="3583891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C23EAB7A-A6A2-EC06-F2F2-100A01C0C7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799802-E4CD-E8B2-015F-C71931640EA6}"/>
              </a:ext>
            </a:extLst>
          </p:cNvPr>
          <p:cNvSpPr>
            <a:spLocks noGrp="1"/>
          </p:cNvSpPr>
          <p:nvPr>
            <p:ph type="title"/>
          </p:nvPr>
        </p:nvSpPr>
        <p:spPr/>
        <p:txBody>
          <a:bodyPr/>
          <a:lstStyle/>
          <a:p>
            <a:pPr algn="ctr"/>
            <a:r>
              <a:rPr lang="en-US" b="1" dirty="0">
                <a:latin typeface="+mn-lt"/>
              </a:rPr>
              <a:t>3. In the Church</a:t>
            </a:r>
          </a:p>
        </p:txBody>
      </p:sp>
      <p:sp>
        <p:nvSpPr>
          <p:cNvPr id="3" name="Content Placeholder 2">
            <a:extLst>
              <a:ext uri="{FF2B5EF4-FFF2-40B4-BE49-F238E27FC236}">
                <a16:creationId xmlns:a16="http://schemas.microsoft.com/office/drawing/2014/main" id="{D1967734-BE82-2BCE-F8A9-25C71A535DB3}"/>
              </a:ext>
            </a:extLst>
          </p:cNvPr>
          <p:cNvSpPr>
            <a:spLocks noGrp="1"/>
          </p:cNvSpPr>
          <p:nvPr>
            <p:ph idx="1"/>
          </p:nvPr>
        </p:nvSpPr>
        <p:spPr/>
        <p:txBody>
          <a:bodyPr>
            <a:normAutofit/>
          </a:bodyPr>
          <a:lstStyle/>
          <a:p>
            <a:r>
              <a:rPr lang="en-US" sz="3200" b="1" dirty="0"/>
              <a:t>Christ as the Head</a:t>
            </a:r>
          </a:p>
          <a:p>
            <a:pPr lvl="1"/>
            <a:r>
              <a:rPr lang="en-US" sz="2800" b="1" dirty="0"/>
              <a:t>Ephesians 1:21-22</a:t>
            </a:r>
          </a:p>
          <a:p>
            <a:r>
              <a:rPr lang="en-US" sz="3200" b="1" dirty="0"/>
              <a:t>One Another</a:t>
            </a:r>
          </a:p>
          <a:p>
            <a:pPr lvl="1"/>
            <a:r>
              <a:rPr lang="en-US" sz="2800" b="1" dirty="0"/>
              <a:t>Ephesians 5:21</a:t>
            </a:r>
          </a:p>
          <a:p>
            <a:r>
              <a:rPr lang="en-US" sz="3200" b="1" dirty="0"/>
              <a:t>The Elders</a:t>
            </a:r>
          </a:p>
          <a:p>
            <a:pPr lvl="1"/>
            <a:r>
              <a:rPr lang="en-US" sz="2800" b="1" dirty="0"/>
              <a:t>1 Pet. 5:1-5; 1 Thess. 5:12-13; Heb. 13:17</a:t>
            </a:r>
          </a:p>
        </p:txBody>
      </p:sp>
    </p:spTree>
    <p:extLst>
      <p:ext uri="{BB962C8B-B14F-4D97-AF65-F5344CB8AC3E}">
        <p14:creationId xmlns:p14="http://schemas.microsoft.com/office/powerpoint/2010/main" val="12716001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19878D25-6D57-0467-1D7B-2B7351BFD8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72BF0A-3C80-54CA-475D-9E8976ECAFDB}"/>
              </a:ext>
            </a:extLst>
          </p:cNvPr>
          <p:cNvSpPr>
            <a:spLocks noGrp="1"/>
          </p:cNvSpPr>
          <p:nvPr>
            <p:ph type="title"/>
          </p:nvPr>
        </p:nvSpPr>
        <p:spPr/>
        <p:txBody>
          <a:bodyPr/>
          <a:lstStyle/>
          <a:p>
            <a:pPr algn="ctr"/>
            <a:r>
              <a:rPr lang="en-US" b="1" dirty="0">
                <a:latin typeface="+mn-lt"/>
              </a:rPr>
              <a:t>4. In the Heart</a:t>
            </a:r>
          </a:p>
        </p:txBody>
      </p:sp>
      <p:sp>
        <p:nvSpPr>
          <p:cNvPr id="3" name="Content Placeholder 2">
            <a:extLst>
              <a:ext uri="{FF2B5EF4-FFF2-40B4-BE49-F238E27FC236}">
                <a16:creationId xmlns:a16="http://schemas.microsoft.com/office/drawing/2014/main" id="{A8695248-5277-843C-E16D-A0EA43F685B5}"/>
              </a:ext>
            </a:extLst>
          </p:cNvPr>
          <p:cNvSpPr>
            <a:spLocks noGrp="1"/>
          </p:cNvSpPr>
          <p:nvPr>
            <p:ph idx="1"/>
          </p:nvPr>
        </p:nvSpPr>
        <p:spPr/>
        <p:txBody>
          <a:bodyPr>
            <a:normAutofit/>
          </a:bodyPr>
          <a:lstStyle/>
          <a:p>
            <a:pPr marL="0" indent="0">
              <a:buNone/>
            </a:pPr>
            <a:endParaRPr lang="en-US" sz="3200" dirty="0"/>
          </a:p>
          <a:p>
            <a:pPr marL="0" indent="0">
              <a:buNone/>
            </a:pPr>
            <a:r>
              <a:rPr lang="en-US" sz="3200" dirty="0"/>
              <a:t>“But sanctify Christ as Lord in your hearts, always being ready to make a defense to everyone who asks you to give an account for the hope that is in you, yet with gentleness and reverence.”</a:t>
            </a:r>
          </a:p>
          <a:p>
            <a:pPr marL="0" indent="0" algn="r">
              <a:buNone/>
            </a:pPr>
            <a:r>
              <a:rPr lang="en-US" sz="3200" dirty="0"/>
              <a:t>1 Peter 3:15, NASB</a:t>
            </a:r>
          </a:p>
        </p:txBody>
      </p:sp>
    </p:spTree>
    <p:extLst>
      <p:ext uri="{BB962C8B-B14F-4D97-AF65-F5344CB8AC3E}">
        <p14:creationId xmlns:p14="http://schemas.microsoft.com/office/powerpoint/2010/main" val="1968206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F46216B-77A9-411A-B9D3-5023FCB70208}"/>
    </a:ext>
  </a:extLst>
</a:theme>
</file>

<file path=ppt/theme/theme2.xml><?xml version="1.0" encoding="utf-8"?>
<a:theme xmlns:a="http://schemas.openxmlformats.org/drawingml/2006/main" name="4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1583</TotalTime>
  <Words>469</Words>
  <Application>Microsoft Office PowerPoint</Application>
  <PresentationFormat>On-screen Show (4:3)</PresentationFormat>
  <Paragraphs>51</Paragraphs>
  <Slides>13</Slides>
  <Notes>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13</vt:i4>
      </vt:variant>
    </vt:vector>
  </HeadingPairs>
  <TitlesOfParts>
    <vt:vector size="22" baseType="lpstr">
      <vt:lpstr>Aptos</vt:lpstr>
      <vt:lpstr>Aptos Display</vt:lpstr>
      <vt:lpstr>Arial</vt:lpstr>
      <vt:lpstr>Calibri</vt:lpstr>
      <vt:lpstr>Calibri Light</vt:lpstr>
      <vt:lpstr>Rockwell Condensed</vt:lpstr>
      <vt:lpstr>Rockwell Extra Bold</vt:lpstr>
      <vt:lpstr>1_Office Theme</vt:lpstr>
      <vt:lpstr>4_Office Theme</vt:lpstr>
      <vt:lpstr>PowerPoint Presentation</vt:lpstr>
      <vt:lpstr>SUBMISSION</vt:lpstr>
      <vt:lpstr>submit</vt:lpstr>
      <vt:lpstr>hupotasso</vt:lpstr>
      <vt:lpstr>yield</vt:lpstr>
      <vt:lpstr>1. In Society</vt:lpstr>
      <vt:lpstr>2. In the Home</vt:lpstr>
      <vt:lpstr>3. In the Church</vt:lpstr>
      <vt:lpstr>4. In the Heart</vt:lpstr>
      <vt:lpstr>Jesus is Our Example</vt:lpstr>
      <vt:lpstr>Jesus is Our Example</vt:lpstr>
      <vt:lpstr>Submission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95</cp:revision>
  <dcterms:created xsi:type="dcterms:W3CDTF">2008-03-16T18:22:36Z</dcterms:created>
  <dcterms:modified xsi:type="dcterms:W3CDTF">2026-03-22T18:22:19Z</dcterms:modified>
</cp:coreProperties>
</file>