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8" r:id="rId3"/>
  </p:sldMasterIdLst>
  <p:notesMasterIdLst>
    <p:notesMasterId r:id="rId15"/>
  </p:notesMasterIdLst>
  <p:sldIdLst>
    <p:sldId id="761" r:id="rId4"/>
    <p:sldId id="296" r:id="rId5"/>
    <p:sldId id="303" r:id="rId6"/>
    <p:sldId id="304" r:id="rId7"/>
    <p:sldId id="297" r:id="rId8"/>
    <p:sldId id="308" r:id="rId9"/>
    <p:sldId id="307" r:id="rId10"/>
    <p:sldId id="305" r:id="rId11"/>
    <p:sldId id="309" r:id="rId12"/>
    <p:sldId id="31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1"/>
            <p14:sldId id="296"/>
            <p14:sldId id="303"/>
            <p14:sldId id="304"/>
            <p14:sldId id="297"/>
            <p14:sldId id="308"/>
            <p14:sldId id="307"/>
            <p14:sldId id="305"/>
            <p14:sldId id="309"/>
            <p14:sldId id="310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5092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109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40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655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939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881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667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458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167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957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 Am the Way the Truth and the Life - Common Grace">
            <a:extLst>
              <a:ext uri="{FF2B5EF4-FFF2-40B4-BE49-F238E27FC236}">
                <a16:creationId xmlns:a16="http://schemas.microsoft.com/office/drawing/2014/main" id="{32A4E025-49BE-9AC1-832F-EE5D46AAC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32528"/>
            <a:ext cx="7772400" cy="43719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FBFC47C9-F69B-EEC0-92E7-F68EC9F6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02" y="329978"/>
            <a:ext cx="3856570" cy="2169321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44D45A-5B8A-F503-3219-C8D41FAC7833}"/>
              </a:ext>
            </a:extLst>
          </p:cNvPr>
          <p:cNvSpPr/>
          <p:nvPr/>
        </p:nvSpPr>
        <p:spPr>
          <a:xfrm>
            <a:off x="5519057" y="5693229"/>
            <a:ext cx="3091543" cy="90351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E70CDB-04A3-9F75-C428-3E3C31F64D70}"/>
              </a:ext>
            </a:extLst>
          </p:cNvPr>
          <p:cNvSpPr txBox="1"/>
          <p:nvPr/>
        </p:nvSpPr>
        <p:spPr>
          <a:xfrm>
            <a:off x="5693228" y="5883376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John 14:1-6</a:t>
            </a:r>
          </a:p>
        </p:txBody>
      </p:sp>
    </p:spTree>
    <p:extLst>
      <p:ext uri="{BB962C8B-B14F-4D97-AF65-F5344CB8AC3E}">
        <p14:creationId xmlns:p14="http://schemas.microsoft.com/office/powerpoint/2010/main" val="13706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8182F-2BF1-430B-078A-8B63E3DAA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188FD-07EA-3C3C-7636-317FA1EDB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SzPct val="80000"/>
              <a:buNone/>
            </a:pPr>
            <a:r>
              <a:rPr lang="en-US" sz="3200" b="1" dirty="0"/>
              <a:t>Jesus said to him, “I am the way, the truth, and the life. No one comes to the Father except through Me.”</a:t>
            </a:r>
          </a:p>
          <a:p>
            <a:pPr marL="0" indent="0" algn="r">
              <a:buSzPct val="80000"/>
              <a:buNone/>
            </a:pPr>
            <a:r>
              <a:rPr lang="en-US" sz="3200" b="1" dirty="0"/>
              <a:t>John 14:6</a:t>
            </a:r>
          </a:p>
        </p:txBody>
      </p:sp>
    </p:spTree>
    <p:extLst>
      <p:ext uri="{BB962C8B-B14F-4D97-AF65-F5344CB8AC3E}">
        <p14:creationId xmlns:p14="http://schemas.microsoft.com/office/powerpoint/2010/main" val="355593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5FACD-5FD4-2310-02A3-895750DF2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F20F4-817C-3A46-9653-E30562CF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In the upper room...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992C8-FE1E-EB05-1E14-A5C60290F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One of them would betray Him </a:t>
            </a:r>
            <a:r>
              <a:rPr lang="en-US" dirty="0"/>
              <a:t>-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John 13:21</a:t>
            </a:r>
          </a:p>
          <a:p>
            <a:r>
              <a:rPr lang="en-US" b="1" i="1" dirty="0"/>
              <a:t>He was leaving, they could not follow </a:t>
            </a:r>
            <a:r>
              <a:rPr lang="en-US" dirty="0"/>
              <a:t>-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v. 33</a:t>
            </a:r>
          </a:p>
          <a:p>
            <a:r>
              <a:rPr lang="en-US" b="1" i="1" dirty="0"/>
              <a:t>Peter would deny Him three times </a:t>
            </a:r>
            <a:r>
              <a:rPr lang="en-US" dirty="0"/>
              <a:t>-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vs. 36-38</a:t>
            </a:r>
          </a:p>
        </p:txBody>
      </p:sp>
    </p:spTree>
    <p:extLst>
      <p:ext uri="{BB962C8B-B14F-4D97-AF65-F5344CB8AC3E}">
        <p14:creationId xmlns:p14="http://schemas.microsoft.com/office/powerpoint/2010/main" val="359850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C6E20-C551-A074-744D-468D68E01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45E9-1C8A-9B8B-4E02-A9CC380C8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In the upper room...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7BFB7-BDDD-3C6B-6AA2-D3772C01C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“Let not your heart be troubled; you believe in God, believe also in Me.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In My Father's house are many mansions; if it were not so, I would have told you. I go to prepare a place for you.  </a:t>
            </a:r>
          </a:p>
          <a:p>
            <a:pPr marL="514350" indent="-514350">
              <a:buSzPct val="80000"/>
              <a:buFont typeface="+mj-lt"/>
              <a:buAutoNum type="arabicPeriod"/>
            </a:pPr>
            <a:r>
              <a:rPr lang="en-US" dirty="0"/>
              <a:t>And if I go and prepare a place for you, I will come again and receive you to Myself; that where I am, there you may be also.” 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14</a:t>
            </a:r>
          </a:p>
        </p:txBody>
      </p:sp>
    </p:spTree>
    <p:extLst>
      <p:ext uri="{BB962C8B-B14F-4D97-AF65-F5344CB8AC3E}">
        <p14:creationId xmlns:p14="http://schemas.microsoft.com/office/powerpoint/2010/main" val="252523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0A205-EE02-9F88-C3DA-39D357EC5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BD7CB-90BF-C96A-CDF7-D73E9B5C5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7360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In the upper room...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4B36-4CFF-BB85-96A6-0C590834E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4"/>
            </a:pPr>
            <a:r>
              <a:rPr lang="en-US" dirty="0"/>
              <a:t>“And where I go you know, and the way you know.” </a:t>
            </a:r>
          </a:p>
          <a:p>
            <a:pPr marL="514350" indent="-514350">
              <a:buSzPct val="80000"/>
              <a:buFont typeface="+mj-lt"/>
              <a:buAutoNum type="arabicPeriod" startAt="4"/>
            </a:pPr>
            <a:r>
              <a:rPr lang="en-US" dirty="0"/>
              <a:t>Thomas said to Him, “Lord, we do not know where You are going, and how can we know the way?” </a:t>
            </a:r>
          </a:p>
          <a:p>
            <a:pPr marL="514350" indent="-514350">
              <a:buSzPct val="80000"/>
              <a:buFont typeface="+mj-lt"/>
              <a:buAutoNum type="arabicPeriod" startAt="4"/>
            </a:pPr>
            <a:r>
              <a:rPr lang="en-US" dirty="0"/>
              <a:t>Jesus said to him, “I am the way, the truth, and the life. No one comes to the Father except through Me.”</a:t>
            </a:r>
          </a:p>
          <a:p>
            <a:pPr marL="0" indent="0" algn="r">
              <a:buSzPct val="80000"/>
              <a:buNone/>
            </a:pPr>
            <a:r>
              <a:rPr lang="en-US" dirty="0"/>
              <a:t>John 14</a:t>
            </a:r>
          </a:p>
        </p:txBody>
      </p:sp>
    </p:spTree>
    <p:extLst>
      <p:ext uri="{BB962C8B-B14F-4D97-AF65-F5344CB8AC3E}">
        <p14:creationId xmlns:p14="http://schemas.microsoft.com/office/powerpoint/2010/main" val="216896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52F1E-F958-2D1A-25AF-5F6510286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CA6F-61E7-13D8-91EC-72AFF37AD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“I Am the Way”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FF22A-15C2-99D0-F2E1-AD1FB20DA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58150" cy="4351338"/>
          </a:xfrm>
        </p:spPr>
        <p:txBody>
          <a:bodyPr>
            <a:normAutofit/>
          </a:bodyPr>
          <a:lstStyle/>
          <a:p>
            <a:r>
              <a:rPr lang="en-US" dirty="0"/>
              <a:t>“Way” indicates a road or path connecting two points. </a:t>
            </a:r>
          </a:p>
          <a:p>
            <a:r>
              <a:rPr lang="en-US" dirty="0"/>
              <a:t>When man sinned, he was separated from the presence of God and the Tree of Life with no instruction of how to get back (Gen. 3:24). </a:t>
            </a:r>
          </a:p>
          <a:p>
            <a:endParaRPr lang="en-US" sz="800" dirty="0"/>
          </a:p>
          <a:p>
            <a:r>
              <a:rPr lang="en-US" dirty="0"/>
              <a:t>Jesus made the way by His blood (Heb. 10:19-20).</a:t>
            </a:r>
          </a:p>
          <a:p>
            <a:r>
              <a:rPr lang="en-US" dirty="0"/>
              <a:t>He keeps the way open by serving as our High Priest (vs. 21-22).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6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AADA13-821F-ED25-DC0C-CD3376D16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E12DD-5818-BC25-1BCB-1381629B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“I Am the Truth”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D257D-9AD5-6558-6F71-8E4E549AD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is “the light of the world” (John 8:12).</a:t>
            </a:r>
          </a:p>
          <a:p>
            <a:endParaRPr lang="en-US" sz="800" dirty="0"/>
          </a:p>
          <a:p>
            <a:r>
              <a:rPr lang="en-US" dirty="0"/>
              <a:t>“Pilate therefore said to Him, ‘Are You a king then?’ Jesus answered, ‘You say rightly that I am a king. For this cause I was born, and for this cause I have come into the world, that I should bear witness to the truth. Everyone who is of the truth hears My voice’” (John 18:37).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16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5AA36-2FA2-600D-FD14-965F8FB67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A1D8-3EB0-989A-90FF-D49AE73A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“I Am the Truth”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9C669-2B1C-D64B-3E3D-7B19189F3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is the embodiment of God’s ultimate revelation of Himself and His will to this world (John 1:14; 17-18). </a:t>
            </a:r>
          </a:p>
          <a:p>
            <a:endParaRPr lang="en-US" sz="800" dirty="0"/>
          </a:p>
          <a:p>
            <a:r>
              <a:rPr lang="en-US" dirty="0"/>
              <a:t>“And you shall know the truth, and the truth shall make you free… Therefore if the Son makes you free, you shall be free indeed” (John 8:32, 36).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079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3FB80-01E2-00CB-3841-14AD4963B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EF1F3-FB45-DF71-A4B8-C82ED95A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“I Am the Life”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24DA0-0AD7-53FA-F831-77BA89F77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>
            <a:normAutofit/>
          </a:bodyPr>
          <a:lstStyle/>
          <a:p>
            <a:r>
              <a:rPr lang="en-US" dirty="0"/>
              <a:t>Deity is the source of all life - physical and spiritual.</a:t>
            </a:r>
          </a:p>
          <a:p>
            <a:r>
              <a:rPr lang="en-US" dirty="0"/>
              <a:t>The words of Jesus are the words of eternal life (John 6:63, 68).</a:t>
            </a:r>
          </a:p>
          <a:p>
            <a:r>
              <a:rPr lang="en-US" dirty="0"/>
              <a:t>Eternal life is only found in Jesus (1 John 5:11-12). </a:t>
            </a:r>
          </a:p>
        </p:txBody>
      </p:sp>
    </p:spTree>
    <p:extLst>
      <p:ext uri="{BB962C8B-B14F-4D97-AF65-F5344CB8AC3E}">
        <p14:creationId xmlns:p14="http://schemas.microsoft.com/office/powerpoint/2010/main" val="138714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ADD0A-45E2-9CD0-BE65-3F9B01C6A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26217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Exclusive Nature of This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18899-6587-8314-6B96-75FA4F6FE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“The” indicates a singular or exclusive object. </a:t>
            </a:r>
          </a:p>
          <a:p>
            <a:endParaRPr lang="en-US" sz="800" dirty="0"/>
          </a:p>
          <a:p>
            <a:r>
              <a:rPr lang="en-US" dirty="0"/>
              <a:t>Jesus is the ONLY Way to the Father, the ONLY source of Truth, and the ONLY means of having eternal Life. </a:t>
            </a:r>
          </a:p>
          <a:p>
            <a:r>
              <a:rPr lang="en-US" dirty="0"/>
              <a:t>These blessings can’t be found in any other person or thing. </a:t>
            </a:r>
          </a:p>
        </p:txBody>
      </p:sp>
    </p:spTree>
    <p:extLst>
      <p:ext uri="{BB962C8B-B14F-4D97-AF65-F5344CB8AC3E}">
        <p14:creationId xmlns:p14="http://schemas.microsoft.com/office/powerpoint/2010/main" val="386641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6588</TotalTime>
  <Words>552</Words>
  <Application>Microsoft Office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2_Office Theme</vt:lpstr>
      <vt:lpstr>PowerPoint Presentation</vt:lpstr>
      <vt:lpstr>In the upper room...</vt:lpstr>
      <vt:lpstr>In the upper room...</vt:lpstr>
      <vt:lpstr>In the upper room...</vt:lpstr>
      <vt:lpstr>“I Am the Way”</vt:lpstr>
      <vt:lpstr>“I Am the Truth”</vt:lpstr>
      <vt:lpstr>“I Am the Truth”</vt:lpstr>
      <vt:lpstr>“I Am the Life”</vt:lpstr>
      <vt:lpstr>Exclusive Nature of This Statement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285</cp:revision>
  <dcterms:created xsi:type="dcterms:W3CDTF">2008-03-16T18:22:36Z</dcterms:created>
  <dcterms:modified xsi:type="dcterms:W3CDTF">2026-03-15T18:20:24Z</dcterms:modified>
</cp:coreProperties>
</file>