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  <p:sldMasterId id="2147483759" r:id="rId3"/>
  </p:sldMasterIdLst>
  <p:notesMasterIdLst>
    <p:notesMasterId r:id="rId13"/>
  </p:notesMasterIdLst>
  <p:sldIdLst>
    <p:sldId id="258" r:id="rId4"/>
    <p:sldId id="261" r:id="rId5"/>
    <p:sldId id="257" r:id="rId6"/>
    <p:sldId id="765" r:id="rId7"/>
    <p:sldId id="264" r:id="rId8"/>
    <p:sldId id="267" r:id="rId9"/>
    <p:sldId id="268" r:id="rId10"/>
    <p:sldId id="269" r:id="rId11"/>
    <p:sldId id="73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8"/>
            <p14:sldId id="261"/>
            <p14:sldId id="257"/>
            <p14:sldId id="765"/>
            <p14:sldId id="264"/>
            <p14:sldId id="267"/>
            <p14:sldId id="268"/>
            <p14:sldId id="26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75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30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90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94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05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23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302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6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05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56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60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394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54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86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123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240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783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4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859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869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133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7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272814F-3792-40E1-8571-61930A980A27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B79E53-4E66-4D73-B701-726F50362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18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98975F-D946-433C-B54A-E12F65756060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5F902C-49B0-4E20-BE71-DE2282FC9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8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253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7BF3B-884B-38BF-5D63-EFC4190F7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the roots of bitterness – The Barnabas Center">
            <a:extLst>
              <a:ext uri="{FF2B5EF4-FFF2-40B4-BE49-F238E27FC236}">
                <a16:creationId xmlns:a16="http://schemas.microsoft.com/office/drawing/2014/main" id="{F13BE227-A03C-2B4E-ED53-F0671BA65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7267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375823-7FDC-DB16-8D17-5DAE1D055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52818"/>
            <a:ext cx="9144000" cy="1325563"/>
          </a:xfrm>
          <a:solidFill>
            <a:schemeClr val="tx1">
              <a:lumMod val="9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n>
                  <a:solidFill>
                    <a:schemeClr val="bg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Footlight MT Light" panose="0204060206030A020304" pitchFamily="18" charset="0"/>
              </a:rPr>
              <a:t>The Root of Bitterness</a:t>
            </a:r>
          </a:p>
        </p:txBody>
      </p:sp>
    </p:spTree>
    <p:extLst>
      <p:ext uri="{BB962C8B-B14F-4D97-AF65-F5344CB8AC3E}">
        <p14:creationId xmlns:p14="http://schemas.microsoft.com/office/powerpoint/2010/main" val="9749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62813-BEF9-B6D1-C616-90C4F3560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FFD34-4F52-994F-B633-B4F65E5AA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causing or showing sorrow, discomfort, or pain; grievous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strong feelings of hatred, resentment, cynicism, etc.</a:t>
            </a:r>
          </a:p>
          <a:p>
            <a:pPr marL="0" indent="0" algn="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Webster’s Dictionary</a:t>
            </a:r>
          </a:p>
        </p:txBody>
      </p:sp>
    </p:spTree>
    <p:extLst>
      <p:ext uri="{BB962C8B-B14F-4D97-AF65-F5344CB8AC3E}">
        <p14:creationId xmlns:p14="http://schemas.microsoft.com/office/powerpoint/2010/main" val="284163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5670-3533-AD7F-AC01-2652ED5B2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 of 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376EC-0DDC-77F6-1464-B56CD6F42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“…that there may not be among you a root bearing bitterness or wormwood” (Deut. 29:18). 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“looking carefully lest anyone fall short of the grace of God; lest any root of bitterness springing up cause trouble, and by this many become defiled” (Heb. 12:15).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Tree Roots Germinate Limb Roots Plants Stock Vector (Royalty Free)  1280169340 | Shutterstock">
            <a:extLst>
              <a:ext uri="{FF2B5EF4-FFF2-40B4-BE49-F238E27FC236}">
                <a16:creationId xmlns:a16="http://schemas.microsoft.com/office/drawing/2014/main" id="{36D24DE0-BA41-CFFA-FFA2-FBA826DBE5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8" b="15306"/>
          <a:stretch>
            <a:fillRect/>
          </a:stretch>
        </p:blipFill>
        <p:spPr bwMode="auto">
          <a:xfrm>
            <a:off x="5812971" y="4501010"/>
            <a:ext cx="3034392" cy="22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48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0D687-6F8E-1BFD-3692-BBCE2406F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7284F-51FF-69E4-809E-6B52D02B3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Causes Bitterness?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DB462-FF37-B110-4BC3-3AC3E2FCE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Cheated or Defrauded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Mishandling Our Anger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Tree Roots Germinate Limb Roots Plants Stock Vector (Royalty Free)  1280169340 | Shutterstock">
            <a:extLst>
              <a:ext uri="{FF2B5EF4-FFF2-40B4-BE49-F238E27FC236}">
                <a16:creationId xmlns:a16="http://schemas.microsoft.com/office/drawing/2014/main" id="{13232CAF-0346-F20E-6D9B-8DF55BB7E8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8" b="15306"/>
          <a:stretch>
            <a:fillRect/>
          </a:stretch>
        </p:blipFill>
        <p:spPr bwMode="auto">
          <a:xfrm>
            <a:off x="5812971" y="4501010"/>
            <a:ext cx="3034392" cy="22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89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D537E-F13D-CA40-64FA-37E1B1D0F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ree Roots Germinate Limb Roots Plants Stock Vector (Royalty Free)  1280169340 | Shutterstock">
            <a:extLst>
              <a:ext uri="{FF2B5EF4-FFF2-40B4-BE49-F238E27FC236}">
                <a16:creationId xmlns:a16="http://schemas.microsoft.com/office/drawing/2014/main" id="{46371C5A-F2FE-0644-FCAC-BA1C8D9456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8" b="15306"/>
          <a:stretch>
            <a:fillRect/>
          </a:stretch>
        </p:blipFill>
        <p:spPr bwMode="auto">
          <a:xfrm>
            <a:off x="5812971" y="4501010"/>
            <a:ext cx="3034392" cy="2280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65BF96-26B9-8455-7932-819913B19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Danger of 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FC49C-0FD2-71FB-9E8C-F853D4F7D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25493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Keeps bad company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Eph. 4:31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Defiles the heart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Heb. 12:15; Prov. 4:23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Spreads to others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Heb. 12:15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Distorts our view of God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Ruth 1:20-21; James 5:11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Robs us of peace and joy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Prov. 14:10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Damages relationships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Col. 3:19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09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B353-AC30-E372-6D01-46C7C865E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,100+ Tree Removal Stock Illustrations, Royalty-Free Vector Graphics &amp; Clip  Art - iStock | Tree service, Tree cutting, Tree trimming">
            <a:extLst>
              <a:ext uri="{FF2B5EF4-FFF2-40B4-BE49-F238E27FC236}">
                <a16:creationId xmlns:a16="http://schemas.microsoft.com/office/drawing/2014/main" id="{C6357C96-BDB1-4428-7D04-80CB4FFE3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60370" y="3529639"/>
            <a:ext cx="5083629" cy="333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F18ED5-9B26-E2A5-047C-0E682D57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Overcoming Bitterness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3C7BC-0639-80CC-DFDE-8BCBDB78C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25493" cy="4351338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 it out and replace it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Eph. 4:31-23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 wisdom from above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James 3:13-18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to rejoice with those who rejoice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Rom. 12:15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 nursing grudges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Phil. 4:8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Pray -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Sam. 1:10; 1 Pet. 5:7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25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6C123-DDDE-B749-4DD4-E84633D97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10515-1D15-8144-D772-AE9EE4F20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52818"/>
            <a:ext cx="91440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n>
                  <a:solidFill>
                    <a:schemeClr val="tx1"/>
                  </a:solidFill>
                </a:ln>
                <a:latin typeface="Footlight MT Light" panose="0204060206030A020304" pitchFamily="18" charset="0"/>
              </a:rPr>
              <a:t>The Root of Bitterness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335481-03F8-7B3E-6AC7-73B048EA4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62" y="754515"/>
            <a:ext cx="7610475" cy="39338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883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210</Words>
  <Application>Microsoft Office PowerPoint</Application>
  <PresentationFormat>On-screen Show (4:3)</PresentationFormat>
  <Paragraphs>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Footlight MT Light</vt:lpstr>
      <vt:lpstr>Times New Roman</vt:lpstr>
      <vt:lpstr>2_Office Theme</vt:lpstr>
      <vt:lpstr>4_Office Theme</vt:lpstr>
      <vt:lpstr>6_Office Theme</vt:lpstr>
      <vt:lpstr>PowerPoint Presentation</vt:lpstr>
      <vt:lpstr>The Root of Bitterness</vt:lpstr>
      <vt:lpstr>bitter</vt:lpstr>
      <vt:lpstr>Root of Bitterness</vt:lpstr>
      <vt:lpstr>What Causes Bitterness?</vt:lpstr>
      <vt:lpstr>The Danger of Bitterness</vt:lpstr>
      <vt:lpstr>Overcoming Bitterness</vt:lpstr>
      <vt:lpstr>The Root of Bitterness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2026-03-08T20:02:56Z</dcterms:modified>
</cp:coreProperties>
</file>