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  <p:sldMasterId id="2147483866" r:id="rId3"/>
  </p:sldMasterIdLst>
  <p:notesMasterIdLst>
    <p:notesMasterId r:id="rId15"/>
  </p:notesMasterIdLst>
  <p:sldIdLst>
    <p:sldId id="264" r:id="rId4"/>
    <p:sldId id="261" r:id="rId5"/>
    <p:sldId id="257" r:id="rId6"/>
    <p:sldId id="262" r:id="rId7"/>
    <p:sldId id="263" r:id="rId8"/>
    <p:sldId id="260" r:id="rId9"/>
    <p:sldId id="756" r:id="rId10"/>
    <p:sldId id="757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61"/>
            <p14:sldId id="257"/>
            <p14:sldId id="262"/>
            <p14:sldId id="263"/>
            <p14:sldId id="260"/>
            <p14:sldId id="756"/>
            <p14:sldId id="757"/>
            <p14:sldId id="266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7" d="100"/>
          <a:sy n="67" d="100"/>
        </p:scale>
        <p:origin x="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7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4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7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74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8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6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4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0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4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3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5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13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8975F-D946-433C-B54A-E12F6575606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F902C-49B0-4E20-BE71-DE2282FC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3C4-D3A4-DD97-9A82-039CA0640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54E7-6D41-DE3F-E07E-4091379A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Causes Bitterness?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B216-1B8E-961D-FDB5-F3688A8E1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Cheated or Defrauded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Mishandling Our Anger</a:t>
            </a:r>
          </a:p>
        </p:txBody>
      </p:sp>
      <p:pic>
        <p:nvPicPr>
          <p:cNvPr id="3074" name="Picture 2" descr="Tree Roots Germinate Limb Roots Plants Stock Vector (Royalty Free)  1280169340 | Shutterstock">
            <a:extLst>
              <a:ext uri="{FF2B5EF4-FFF2-40B4-BE49-F238E27FC236}">
                <a16:creationId xmlns:a16="http://schemas.microsoft.com/office/drawing/2014/main" id="{8E381A43-77A5-A666-8E49-9FA5D1A26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4501010"/>
            <a:ext cx="3034392" cy="22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7BF3B-884B-38BF-5D63-EFC4190F7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e roots of bitterness – The Barnabas Center">
            <a:extLst>
              <a:ext uri="{FF2B5EF4-FFF2-40B4-BE49-F238E27FC236}">
                <a16:creationId xmlns:a16="http://schemas.microsoft.com/office/drawing/2014/main" id="{F13BE227-A03C-2B4E-ED53-F0671BA6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67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75823-7FDC-DB16-8D17-5DAE1D05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2818"/>
            <a:ext cx="9144000" cy="1325563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Footlight MT Light" panose="0204060206030A020304" pitchFamily="18" charset="0"/>
              </a:rPr>
              <a:t>The Root of Bitterness</a:t>
            </a:r>
          </a:p>
        </p:txBody>
      </p:sp>
    </p:spTree>
    <p:extLst>
      <p:ext uri="{BB962C8B-B14F-4D97-AF65-F5344CB8AC3E}">
        <p14:creationId xmlns:p14="http://schemas.microsoft.com/office/powerpoint/2010/main" val="974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2813-BEF9-B6D1-C616-90C4F356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FFD34-4F52-994F-B633-B4F65E5AA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designating or having a sharp, often unpleasant taste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or showing sorrow, discomfort, or pain; grievous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strong feelings of hatred, resentment, cynicism, etc.</a:t>
            </a: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Webster’s Dictionary</a:t>
            </a:r>
          </a:p>
        </p:txBody>
      </p:sp>
    </p:spTree>
    <p:extLst>
      <p:ext uri="{BB962C8B-B14F-4D97-AF65-F5344CB8AC3E}">
        <p14:creationId xmlns:p14="http://schemas.microsoft.com/office/powerpoint/2010/main" val="28416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55D69-5CD5-DA53-02C9-3E6510580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8EBF-8D42-5929-B726-28B87EBE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26C8-BA85-8C48-9A30-8142146E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“bitterly, angry, chafed, discontented, heavy”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“Now when they came to Marah, they could not drink the waters of Marah, for they were bitter. Therefore the name of it was called Marah”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15:23).  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she said to them, ‘Do not call me Naomi; call me Mara, for the Almighty has dealt very bitterly with me’” (Ruth 1:20). </a:t>
            </a:r>
          </a:p>
        </p:txBody>
      </p:sp>
    </p:spTree>
    <p:extLst>
      <p:ext uri="{BB962C8B-B14F-4D97-AF65-F5344CB8AC3E}">
        <p14:creationId xmlns:p14="http://schemas.microsoft.com/office/powerpoint/2010/main" val="3912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F2C71-95FF-584D-6910-1043A0C4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8958-E728-6088-C201-BAAD7AE0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E800-C554-BBBB-FF1E-FE08E955A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pikraino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verb, “to embitter”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adjective, “bitter”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noun, “bitterness”</a:t>
            </a:r>
          </a:p>
        </p:txBody>
      </p:sp>
      <p:pic>
        <p:nvPicPr>
          <p:cNvPr id="2050" name="Picture 2" descr="H-E-B Pickle Me Sour Whole Dill Pickles">
            <a:extLst>
              <a:ext uri="{FF2B5EF4-FFF2-40B4-BE49-F238E27FC236}">
                <a16:creationId xmlns:a16="http://schemas.microsoft.com/office/drawing/2014/main" id="{806FF74A-7F6D-9A31-7082-1755AA0E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5" y="2710542"/>
            <a:ext cx="3690257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5670-3533-AD7F-AC01-2652ED5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of Bitterness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76EC-0DDC-77F6-1464-B56CD6F4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“…that there may not be among you a root bearing bitterness or wormwood” (Deut. 29:18). 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“looking carefully lest anyone fall short of the grace of God; lest any root of bitterness springing up cause trouble, and by this many become defiled” (Heb. 12:15).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ree Roots Germinate Limb Roots Plants Stock Vector (Royalty Free)  1280169340 | Shutterstock">
            <a:extLst>
              <a:ext uri="{FF2B5EF4-FFF2-40B4-BE49-F238E27FC236}">
                <a16:creationId xmlns:a16="http://schemas.microsoft.com/office/drawing/2014/main" id="{36D24DE0-BA41-CFFA-FFA2-FBA826DB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4501010"/>
            <a:ext cx="3034392" cy="22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0D687-6F8E-1BFD-3692-BBCE2406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284F-51FF-69E4-809E-6B52D02B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Causes Bitterness?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B462-FF37-B110-4BC3-3AC3E2FCE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Suffering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Israelites were bitter in Egypt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1:14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said, “I will complain in the bitterness of my soul”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7:11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Foolish child is bitterness to parents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Prov. 17:25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denying the Lord,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went out and wept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bitterly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Matt. 26:75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ree Roots Germinate Limb Roots Plants Stock Vector (Royalty Free)  1280169340 | Shutterstock">
            <a:extLst>
              <a:ext uri="{FF2B5EF4-FFF2-40B4-BE49-F238E27FC236}">
                <a16:creationId xmlns:a16="http://schemas.microsoft.com/office/drawing/2014/main" id="{13232CAF-0346-F20E-6D9B-8DF55BB7E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4501010"/>
            <a:ext cx="3034392" cy="22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4728-DE9C-1F62-10F0-A2528EE59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0B78-6F79-177C-0C90-4A56D837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Causes Bitterness?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41CB-4E90-CC10-1E4C-F1F9C3FDD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Being Cheated or Defrauded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Esau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27:34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Hannah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Sam. 1:4-10</a:t>
            </a:r>
          </a:p>
        </p:txBody>
      </p:sp>
      <p:pic>
        <p:nvPicPr>
          <p:cNvPr id="3074" name="Picture 2" descr="Tree Roots Germinate Limb Roots Plants Stock Vector (Royalty Free)  1280169340 | Shutterstock">
            <a:extLst>
              <a:ext uri="{FF2B5EF4-FFF2-40B4-BE49-F238E27FC236}">
                <a16:creationId xmlns:a16="http://schemas.microsoft.com/office/drawing/2014/main" id="{D8C70E92-4D7D-98E7-CFD8-064F021F1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4501010"/>
            <a:ext cx="3034392" cy="22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717A2-5AE1-5BA4-6AD4-C95E255C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1F89-A5AA-FE34-CDF2-9F7D6315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Causes Bitterness?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1319-86EF-98D6-A2C6-0FE48617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Mishandling Our Anger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Bitterness is unresolved anger, anger pointed inward, or anger gone to seed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4:26-27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are poisoned by bitterness” 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Acts 8:23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ree Roots Germinate Limb Roots Plants Stock Vector (Royalty Free)  1280169340 | Shutterstock">
            <a:extLst>
              <a:ext uri="{FF2B5EF4-FFF2-40B4-BE49-F238E27FC236}">
                <a16:creationId xmlns:a16="http://schemas.microsoft.com/office/drawing/2014/main" id="{A6F15EFF-B808-2F49-5410-414C1DB7B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4501010"/>
            <a:ext cx="3034392" cy="22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334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Footlight MT Light</vt:lpstr>
      <vt:lpstr>Times New Roman</vt:lpstr>
      <vt:lpstr>Wingdings 3</vt:lpstr>
      <vt:lpstr>2_Ion Boardroom</vt:lpstr>
      <vt:lpstr>1_Office Theme</vt:lpstr>
      <vt:lpstr>Office Theme</vt:lpstr>
      <vt:lpstr>PowerPoint Presentation</vt:lpstr>
      <vt:lpstr>The Root of Bitterness</vt:lpstr>
      <vt:lpstr>bitter</vt:lpstr>
      <vt:lpstr>bitter</vt:lpstr>
      <vt:lpstr>bitter</vt:lpstr>
      <vt:lpstr>Root of Bitterness</vt:lpstr>
      <vt:lpstr>What Causes Bitterness?</vt:lpstr>
      <vt:lpstr>What Causes Bitterness?</vt:lpstr>
      <vt:lpstr>What Causes Bitterness?</vt:lpstr>
      <vt:lpstr>What Causes Bitterness?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281</cp:revision>
  <dcterms:created xsi:type="dcterms:W3CDTF">2008-03-16T18:22:36Z</dcterms:created>
  <dcterms:modified xsi:type="dcterms:W3CDTF">2026-03-08T20:02:02Z</dcterms:modified>
</cp:coreProperties>
</file>