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</p:sldMasterIdLst>
  <p:notesMasterIdLst>
    <p:notesMasterId r:id="rId13"/>
  </p:notesMasterIdLst>
  <p:sldIdLst>
    <p:sldId id="264" r:id="rId3"/>
    <p:sldId id="262" r:id="rId4"/>
    <p:sldId id="289" r:id="rId5"/>
    <p:sldId id="296" r:id="rId6"/>
    <p:sldId id="297" r:id="rId7"/>
    <p:sldId id="298" r:id="rId8"/>
    <p:sldId id="299" r:id="rId9"/>
    <p:sldId id="301" r:id="rId10"/>
    <p:sldId id="295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262"/>
            <p14:sldId id="289"/>
            <p14:sldId id="296"/>
            <p14:sldId id="297"/>
            <p14:sldId id="298"/>
            <p14:sldId id="299"/>
            <p14:sldId id="301"/>
            <p14:sldId id="295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65" d="100"/>
          <a:sy n="65" d="100"/>
        </p:scale>
        <p:origin x="1035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5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1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3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8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62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7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29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6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1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D630D-634F-422B-9CBB-FFDA9080E68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56B4E-EBAB-0336-3AB7-9A9234D5A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5" y="2265963"/>
            <a:ext cx="8193918" cy="40841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1 - The &quot;I AM&quot; Statements of Jesus | Victory Baptist Church of Benton">
            <a:extLst>
              <a:ext uri="{FF2B5EF4-FFF2-40B4-BE49-F238E27FC236}">
                <a16:creationId xmlns:a16="http://schemas.microsoft.com/office/drawing/2014/main" id="{FBFC47C9-F69B-EEC0-92E7-F68EC9F6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2" y="329978"/>
            <a:ext cx="3856570" cy="21693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9859-06FB-F903-D36D-E5ECB1DA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Death of Lazarus </a:t>
            </a:r>
            <a:r>
              <a:rPr lang="en-US" dirty="0">
                <a:latin typeface="+mn-lt"/>
              </a:rPr>
              <a:t>- John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45CF5-D20E-BB21-4FC7-D9DD70A83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Martha and Mary call for Jesus </a:t>
            </a:r>
            <a:r>
              <a:rPr lang="en-US" dirty="0"/>
              <a:t>- </a:t>
            </a:r>
            <a:r>
              <a:rPr lang="en-US" dirty="0">
                <a:solidFill>
                  <a:srgbClr val="0070C0"/>
                </a:solidFill>
              </a:rPr>
              <a:t>vs. 1-16</a:t>
            </a:r>
          </a:p>
          <a:p>
            <a:r>
              <a:rPr lang="en-US" b="1" dirty="0"/>
              <a:t>Jesus challenges Martha </a:t>
            </a:r>
            <a:r>
              <a:rPr lang="en-US" dirty="0"/>
              <a:t>- </a:t>
            </a:r>
            <a:r>
              <a:rPr lang="en-US" dirty="0">
                <a:solidFill>
                  <a:srgbClr val="0070C0"/>
                </a:solidFill>
              </a:rPr>
              <a:t>vs. 17-27</a:t>
            </a:r>
          </a:p>
          <a:p>
            <a:r>
              <a:rPr lang="en-US" b="1" dirty="0"/>
              <a:t>They take Jesus to the tomb </a:t>
            </a:r>
            <a:r>
              <a:rPr lang="en-US" dirty="0"/>
              <a:t>- </a:t>
            </a:r>
            <a:r>
              <a:rPr lang="en-US" dirty="0">
                <a:solidFill>
                  <a:srgbClr val="0070C0"/>
                </a:solidFill>
              </a:rPr>
              <a:t>vs. 28-37</a:t>
            </a:r>
          </a:p>
          <a:p>
            <a:r>
              <a:rPr lang="en-US" b="1" dirty="0"/>
              <a:t>Jesus raises Lazarus </a:t>
            </a:r>
            <a:r>
              <a:rPr lang="en-US" dirty="0"/>
              <a:t>- </a:t>
            </a:r>
            <a:r>
              <a:rPr lang="en-US" dirty="0">
                <a:solidFill>
                  <a:srgbClr val="0070C0"/>
                </a:solidFill>
              </a:rPr>
              <a:t>vs. 38-44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560+ Resurrection Cave Stock Illustrations, Royalty-Free Vector Graphics &amp; Clip  Art - iStock">
            <a:extLst>
              <a:ext uri="{FF2B5EF4-FFF2-40B4-BE49-F238E27FC236}">
                <a16:creationId xmlns:a16="http://schemas.microsoft.com/office/drawing/2014/main" id="{69765F57-BFF7-6889-1C66-2320DBF4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74" y="4001294"/>
            <a:ext cx="3585482" cy="23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5FACD-5FD4-2310-02A3-895750DF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20F4-817C-3A46-9653-E30562CF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Am the Resurrection”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92C8-FE1E-EB05-1E14-A5C60290F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Anastasia</a:t>
            </a:r>
            <a:r>
              <a:rPr lang="en-US" b="1" dirty="0"/>
              <a:t> - “a standing up again” </a:t>
            </a:r>
            <a:r>
              <a:rPr lang="en-US" dirty="0"/>
              <a:t>(Strong’s)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Was taught in the OT, more clearly in the NT</a:t>
            </a:r>
          </a:p>
          <a:p>
            <a:r>
              <a:rPr lang="en-US" b="1" dirty="0"/>
              <a:t>Subject of controversy between Sadducees and Pharisees </a:t>
            </a:r>
            <a:r>
              <a:rPr lang="en-US" dirty="0"/>
              <a:t>-</a:t>
            </a:r>
            <a:r>
              <a:rPr lang="en-US" dirty="0">
                <a:solidFill>
                  <a:srgbClr val="0070C0"/>
                </a:solidFill>
              </a:rPr>
              <a:t> Acts 23:8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Martha believed in the resurrection </a:t>
            </a:r>
            <a:r>
              <a:rPr lang="en-US" dirty="0"/>
              <a:t>- </a:t>
            </a:r>
            <a:r>
              <a:rPr lang="en-US" dirty="0">
                <a:solidFill>
                  <a:srgbClr val="0070C0"/>
                </a:solidFill>
              </a:rPr>
              <a:t>vs. 23-24</a:t>
            </a:r>
            <a:endParaRPr lang="en-US" b="1" dirty="0"/>
          </a:p>
          <a:p>
            <a:r>
              <a:rPr lang="en-US" b="1" dirty="0"/>
              <a:t>Jesus presents Himself as </a:t>
            </a:r>
            <a:r>
              <a:rPr lang="en-US" b="1" u="sng" dirty="0"/>
              <a:t>the power</a:t>
            </a:r>
            <a:r>
              <a:rPr lang="en-US" b="1" dirty="0"/>
              <a:t> behind this resurrection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52F1E-F958-2D1A-25AF-5F6510286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CA6F-61E7-13D8-91EC-72AFF37A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Am the Life”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F22A-15C2-99D0-F2E1-AD1FB20D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Deity is the source of all life</a:t>
            </a:r>
          </a:p>
          <a:p>
            <a:endParaRPr lang="en-US" sz="800" b="1" dirty="0"/>
          </a:p>
          <a:p>
            <a:r>
              <a:rPr lang="en-US" dirty="0">
                <a:solidFill>
                  <a:srgbClr val="0070C0"/>
                </a:solidFill>
              </a:rPr>
              <a:t>John 1:4</a:t>
            </a:r>
          </a:p>
          <a:p>
            <a:r>
              <a:rPr lang="en-US" dirty="0">
                <a:solidFill>
                  <a:srgbClr val="0070C0"/>
                </a:solidFill>
              </a:rPr>
              <a:t>John 4:10-14</a:t>
            </a:r>
          </a:p>
          <a:p>
            <a:r>
              <a:rPr lang="en-US" dirty="0">
                <a:solidFill>
                  <a:srgbClr val="0070C0"/>
                </a:solidFill>
              </a:rPr>
              <a:t>John 6:33-35</a:t>
            </a:r>
          </a:p>
          <a:p>
            <a:r>
              <a:rPr lang="en-US" dirty="0">
                <a:solidFill>
                  <a:srgbClr val="0070C0"/>
                </a:solidFill>
              </a:rPr>
              <a:t>John 8:12</a:t>
            </a:r>
          </a:p>
          <a:p>
            <a:r>
              <a:rPr lang="en-US" dirty="0">
                <a:solidFill>
                  <a:srgbClr val="0070C0"/>
                </a:solidFill>
              </a:rPr>
              <a:t>John 10:10</a:t>
            </a:r>
          </a:p>
          <a:p>
            <a:r>
              <a:rPr lang="en-US" dirty="0">
                <a:solidFill>
                  <a:srgbClr val="0070C0"/>
                </a:solidFill>
              </a:rPr>
              <a:t>John 14:6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Open Bible Graphic Images – Browse 17,635 Stock Photos, Vectors, and Video  | Adobe Stock">
            <a:extLst>
              <a:ext uri="{FF2B5EF4-FFF2-40B4-BE49-F238E27FC236}">
                <a16:creationId xmlns:a16="http://schemas.microsoft.com/office/drawing/2014/main" id="{1C2893A5-8B77-ED9E-4B20-0A372BE1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4" y="2960914"/>
            <a:ext cx="4928825" cy="27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9F556-50C1-5BA8-4B87-333630D72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60+ Resurrection Cave Stock Illustrations, Royalty-Free Vector Graphics &amp; Clip  Art - iStock">
            <a:extLst>
              <a:ext uri="{FF2B5EF4-FFF2-40B4-BE49-F238E27FC236}">
                <a16:creationId xmlns:a16="http://schemas.microsoft.com/office/drawing/2014/main" id="{CE64A227-4E23-37B8-49AE-78DC19623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59" y="4298952"/>
            <a:ext cx="3585482" cy="23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22B15-04B4-1D80-23CB-84C75BB6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Victory Over Death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FCC73-8B2A-4BB5-CF36-10A2D8AD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80000"/>
              <a:buFont typeface="+mj-lt"/>
              <a:buAutoNum type="arabicPeriod" startAt="25"/>
            </a:pPr>
            <a:r>
              <a:rPr lang="en-US" b="1" dirty="0"/>
              <a:t>Jesus said to her, “I am the resurrection and the life. He who believes in Me, though he may die, he shall live. </a:t>
            </a:r>
          </a:p>
          <a:p>
            <a:pPr marL="514350" indent="-514350">
              <a:buSzPct val="80000"/>
              <a:buFont typeface="+mj-lt"/>
              <a:buAutoNum type="arabicPeriod" startAt="25"/>
            </a:pPr>
            <a:r>
              <a:rPr lang="en-US" b="1" dirty="0"/>
              <a:t>And whoever lives and believes in Me shall never die. Do you believe this?” </a:t>
            </a:r>
          </a:p>
          <a:p>
            <a:pPr marL="0" indent="0" algn="r">
              <a:buNone/>
            </a:pPr>
            <a:r>
              <a:rPr lang="en-US" b="1" dirty="0"/>
              <a:t>John 11:25-26</a:t>
            </a:r>
          </a:p>
        </p:txBody>
      </p:sp>
    </p:spTree>
    <p:extLst>
      <p:ext uri="{BB962C8B-B14F-4D97-AF65-F5344CB8AC3E}">
        <p14:creationId xmlns:p14="http://schemas.microsoft.com/office/powerpoint/2010/main" val="183630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4D2A9-2F02-AF49-150A-DBBC78E85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5B53-A4D4-D4F6-F14E-0C34B931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Victory Over Death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AEBA-8957-9E45-E189-852FBD17C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Physical Death </a:t>
            </a:r>
            <a:r>
              <a:rPr lang="en-US" sz="3200" dirty="0"/>
              <a:t>- </a:t>
            </a:r>
            <a:r>
              <a:rPr lang="en-US" sz="3200" dirty="0">
                <a:solidFill>
                  <a:srgbClr val="0070C0"/>
                </a:solidFill>
              </a:rPr>
              <a:t>James 2:26</a:t>
            </a:r>
          </a:p>
          <a:p>
            <a:r>
              <a:rPr lang="en-US" sz="3200" b="1" dirty="0"/>
              <a:t>Spiritual Death </a:t>
            </a:r>
            <a:r>
              <a:rPr lang="en-US" sz="3200" dirty="0"/>
              <a:t>- </a:t>
            </a:r>
            <a:r>
              <a:rPr lang="en-US" sz="3200" dirty="0">
                <a:solidFill>
                  <a:srgbClr val="0070C0"/>
                </a:solidFill>
              </a:rPr>
              <a:t>Eph. 2:1; Rom. 6:3-4</a:t>
            </a:r>
          </a:p>
          <a:p>
            <a:r>
              <a:rPr lang="en-US" sz="3200" b="1" dirty="0"/>
              <a:t>The “Second Death” </a:t>
            </a:r>
            <a:r>
              <a:rPr lang="en-US" sz="3200" dirty="0"/>
              <a:t>- </a:t>
            </a:r>
            <a:r>
              <a:rPr lang="en-US" sz="3200" dirty="0">
                <a:solidFill>
                  <a:srgbClr val="0070C0"/>
                </a:solidFill>
              </a:rPr>
              <a:t>Rev. 20:14-15</a:t>
            </a:r>
          </a:p>
        </p:txBody>
      </p:sp>
      <p:pic>
        <p:nvPicPr>
          <p:cNvPr id="4" name="Picture 2" descr="560+ Resurrection Cave Stock Illustrations, Royalty-Free Vector Graphics &amp; Clip  Art - iStock">
            <a:extLst>
              <a:ext uri="{FF2B5EF4-FFF2-40B4-BE49-F238E27FC236}">
                <a16:creationId xmlns:a16="http://schemas.microsoft.com/office/drawing/2014/main" id="{66F47C62-0424-D712-CC9B-427C40671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59" y="4298952"/>
            <a:ext cx="3585482" cy="23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1EC16-147F-2FAF-DB3F-5066F68E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0C86-A8FE-2995-D555-1CBF1C7B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5331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Do You Believe?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00B58-AAD1-8BBC-210D-12A0C5261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25"/>
            </a:pPr>
            <a:r>
              <a:rPr lang="en-US" b="1" dirty="0"/>
              <a:t>Jesus said to her, “I am the resurrection and the life. He who believes in Me, though he may die, he shall live. </a:t>
            </a:r>
          </a:p>
          <a:p>
            <a:pPr marL="514350" indent="-514350">
              <a:buSzPct val="80000"/>
              <a:buFont typeface="+mj-lt"/>
              <a:buAutoNum type="arabicPeriod" startAt="25"/>
            </a:pPr>
            <a:r>
              <a:rPr lang="en-US" b="1" dirty="0"/>
              <a:t>And whoever lives and believes in Me shall never die. Do you believe this?”</a:t>
            </a:r>
          </a:p>
          <a:p>
            <a:pPr marL="514350" indent="-514350">
              <a:buSzPct val="80000"/>
              <a:buFont typeface="+mj-lt"/>
              <a:buAutoNum type="arabicPeriod" startAt="25"/>
            </a:pPr>
            <a:r>
              <a:rPr lang="en-US" b="1" dirty="0"/>
              <a:t>She said to Him, “Yes, Lord, I believe that You are the Christ, the Son of God, who is to come into the world.”  </a:t>
            </a:r>
          </a:p>
          <a:p>
            <a:pPr marL="0" indent="0" algn="r">
              <a:buNone/>
            </a:pPr>
            <a:r>
              <a:rPr lang="en-US" b="1" dirty="0"/>
              <a:t>John 11:25-26</a:t>
            </a:r>
          </a:p>
        </p:txBody>
      </p:sp>
    </p:spTree>
    <p:extLst>
      <p:ext uri="{BB962C8B-B14F-4D97-AF65-F5344CB8AC3E}">
        <p14:creationId xmlns:p14="http://schemas.microsoft.com/office/powerpoint/2010/main" val="366784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1BBBE-4BA2-EA41-6327-C674A2159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 AM the resurrection and the life - Logos Sermons">
            <a:extLst>
              <a:ext uri="{FF2B5EF4-FFF2-40B4-BE49-F238E27FC236}">
                <a16:creationId xmlns:a16="http://schemas.microsoft.com/office/drawing/2014/main" id="{CCDC49C4-4A5F-FA11-A447-80DA5FB0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0" y="1083132"/>
            <a:ext cx="8490857" cy="4776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6631</TotalTime>
  <Words>281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Century Gothic</vt:lpstr>
      <vt:lpstr>Wingdings 3</vt:lpstr>
      <vt:lpstr>2_Ion Boardroom</vt:lpstr>
      <vt:lpstr>Office Theme</vt:lpstr>
      <vt:lpstr>PowerPoint Presentation</vt:lpstr>
      <vt:lpstr>PowerPoint Presentation</vt:lpstr>
      <vt:lpstr>The Death of Lazarus - John 11</vt:lpstr>
      <vt:lpstr>“I Am the Resurrection”</vt:lpstr>
      <vt:lpstr>“I Am the Life”</vt:lpstr>
      <vt:lpstr>Victory Over Death</vt:lpstr>
      <vt:lpstr>Victory Over Death</vt:lpstr>
      <vt:lpstr>Do You Believe? 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281</cp:revision>
  <dcterms:created xsi:type="dcterms:W3CDTF">2008-03-16T18:22:36Z</dcterms:created>
  <dcterms:modified xsi:type="dcterms:W3CDTF">2026-03-01T18:37:50Z</dcterms:modified>
</cp:coreProperties>
</file>