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6"/>
  </p:notesMasterIdLst>
  <p:sldIdLst>
    <p:sldId id="258" r:id="rId3"/>
    <p:sldId id="256" r:id="rId4"/>
    <p:sldId id="261" r:id="rId5"/>
    <p:sldId id="263" r:id="rId6"/>
    <p:sldId id="257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7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8"/>
            <p14:sldId id="256"/>
            <p14:sldId id="261"/>
            <p14:sldId id="263"/>
            <p14:sldId id="257"/>
            <p14:sldId id="266"/>
            <p14:sldId id="267"/>
            <p14:sldId id="268"/>
            <p14:sldId id="269"/>
            <p14:sldId id="270"/>
            <p14:sldId id="271"/>
            <p14:sldId id="272"/>
            <p14:sldId id="764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5" d="100"/>
          <a:sy n="65" d="100"/>
        </p:scale>
        <p:origin x="103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2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30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56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60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54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1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06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45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8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33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333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2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907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88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29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8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9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0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2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3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66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0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5272814F-3792-40E1-8571-61930A980A27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184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1CEA14-182B-4A6B-AD59-56F4B5BB86F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97700A-E0E6-4CBE-9968-83518771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0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2253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1C1F6-EF91-CE59-9398-B8AC9493A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68461B3-F21D-EBA3-77E1-D7ED7CB09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n-lt"/>
              </a:rPr>
              <a:t>5. Let the Body Carry the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20A35-DA27-078B-F242-F19765D0E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SzPct val="80000"/>
              <a:buNone/>
            </a:pPr>
            <a:endParaRPr lang="en-US" sz="3200" dirty="0"/>
          </a:p>
          <a:p>
            <a:pPr marL="0" indent="0">
              <a:buSzPct val="80000"/>
              <a:buNone/>
            </a:pPr>
            <a:r>
              <a:rPr lang="en-US" sz="3200" dirty="0"/>
              <a:t>“When I remember these things, I pour out my soul within me. For I used to go with the multitude; I went with them to the house of God, with the voice of joy and praise, with a multitude that kept a pilgrim feast.” </a:t>
            </a:r>
          </a:p>
          <a:p>
            <a:pPr marL="0" indent="0" algn="r">
              <a:buSzPct val="80000"/>
              <a:buNone/>
            </a:pPr>
            <a:r>
              <a:rPr lang="en-US" dirty="0"/>
              <a:t>Psalm 42:4</a:t>
            </a:r>
          </a:p>
        </p:txBody>
      </p:sp>
    </p:spTree>
    <p:extLst>
      <p:ext uri="{BB962C8B-B14F-4D97-AF65-F5344CB8AC3E}">
        <p14:creationId xmlns:p14="http://schemas.microsoft.com/office/powerpoint/2010/main" val="253509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159F8-F266-5C92-1519-4F6FB67D1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AC6A9F4-39BD-234C-D710-28435F2DC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n-lt"/>
              </a:rPr>
              <a:t>6. Let Our Brethren Help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21D47-789E-7DDE-B9CE-7BFEFBCA6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4"/>
            </a:pPr>
            <a:r>
              <a:rPr lang="en-US" sz="3200" dirty="0"/>
              <a:t>And let us consider one another in order to stir up love and good works, </a:t>
            </a:r>
          </a:p>
          <a:p>
            <a:pPr marL="514350" indent="-514350">
              <a:buSzPct val="80000"/>
              <a:buFont typeface="+mj-lt"/>
              <a:buAutoNum type="arabicPeriod" startAt="24"/>
            </a:pPr>
            <a:r>
              <a:rPr lang="en-US" sz="3200" dirty="0"/>
              <a:t>not forsaking the assembling of ourselves together, as is the manner of some, but exhorting one another, and so much the more as you see the Day approaching.  </a:t>
            </a:r>
          </a:p>
          <a:p>
            <a:pPr marL="0" indent="0" algn="r">
              <a:buSzPct val="80000"/>
              <a:buNone/>
            </a:pPr>
            <a:endParaRPr lang="en-US" sz="800" dirty="0"/>
          </a:p>
          <a:p>
            <a:pPr marL="0" indent="0" algn="r">
              <a:buSzPct val="80000"/>
              <a:buNone/>
            </a:pPr>
            <a:r>
              <a:rPr lang="en-US" dirty="0"/>
              <a:t>Hebrews 10:24-25</a:t>
            </a:r>
          </a:p>
        </p:txBody>
      </p:sp>
    </p:spTree>
    <p:extLst>
      <p:ext uri="{BB962C8B-B14F-4D97-AF65-F5344CB8AC3E}">
        <p14:creationId xmlns:p14="http://schemas.microsoft.com/office/powerpoint/2010/main" val="136475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EF6F1-415C-533F-2A7E-4191821CE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Barren Land &amp; Seed - A New Thing Ministries">
            <a:extLst>
              <a:ext uri="{FF2B5EF4-FFF2-40B4-BE49-F238E27FC236}">
                <a16:creationId xmlns:a16="http://schemas.microsoft.com/office/drawing/2014/main" id="{D2691143-1011-662C-46E3-7DF29C08EA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E94F10-B9FC-410F-577E-149653E855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69220"/>
            <a:ext cx="7772400" cy="1838551"/>
          </a:xfrm>
        </p:spPr>
        <p:txBody>
          <a:bodyPr>
            <a:normAutofit/>
          </a:bodyPr>
          <a:lstStyle/>
          <a:p>
            <a:r>
              <a:rPr lang="en-US" sz="5400" dirty="0">
                <a:ln>
                  <a:solidFill>
                    <a:schemeClr val="bg1"/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What if I Don’t Feel Like Worshiping?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ED19D-12BF-EF5C-197C-7784A5853495}"/>
              </a:ext>
            </a:extLst>
          </p:cNvPr>
          <p:cNvSpPr txBox="1">
            <a:spLocks/>
          </p:cNvSpPr>
          <p:nvPr/>
        </p:nvSpPr>
        <p:spPr>
          <a:xfrm>
            <a:off x="628650" y="2710543"/>
            <a:ext cx="7886700" cy="34990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BD66A0-62B1-029D-AC4D-610A5808732F}"/>
              </a:ext>
            </a:extLst>
          </p:cNvPr>
          <p:cNvSpPr txBox="1"/>
          <p:nvPr/>
        </p:nvSpPr>
        <p:spPr>
          <a:xfrm>
            <a:off x="1251857" y="2950025"/>
            <a:ext cx="66838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Get the “Who” of Worship Right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Seek God’s Help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Count Our Blessings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Confess Our Sins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Let the Body Carry the Heart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Let Our Brethren Help Us</a:t>
            </a:r>
          </a:p>
        </p:txBody>
      </p:sp>
    </p:spTree>
    <p:extLst>
      <p:ext uri="{BB962C8B-B14F-4D97-AF65-F5344CB8AC3E}">
        <p14:creationId xmlns:p14="http://schemas.microsoft.com/office/powerpoint/2010/main" val="267537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D1217-D6B3-59F1-1B73-90A5C6665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799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Barren Land &amp; Seed - A New Thing Ministries">
            <a:extLst>
              <a:ext uri="{FF2B5EF4-FFF2-40B4-BE49-F238E27FC236}">
                <a16:creationId xmlns:a16="http://schemas.microsoft.com/office/drawing/2014/main" id="{9EE812BF-1E61-B97E-A4D3-885811F46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F32CD3-16E8-39C7-6674-C005895F4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69220"/>
            <a:ext cx="7772400" cy="1838551"/>
          </a:xfrm>
        </p:spPr>
        <p:txBody>
          <a:bodyPr>
            <a:normAutofit/>
          </a:bodyPr>
          <a:lstStyle/>
          <a:p>
            <a:r>
              <a:rPr lang="en-US" sz="5400" dirty="0">
                <a:ln>
                  <a:solidFill>
                    <a:schemeClr val="bg1"/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What if I Don’t Feel Like Worshiping? </a:t>
            </a:r>
          </a:p>
        </p:txBody>
      </p:sp>
    </p:spTree>
    <p:extLst>
      <p:ext uri="{BB962C8B-B14F-4D97-AF65-F5344CB8AC3E}">
        <p14:creationId xmlns:p14="http://schemas.microsoft.com/office/powerpoint/2010/main" val="385273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D87B0-BF1D-2992-A170-46420ECD3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Barren Land &amp; Seed - A New Thing Ministries">
            <a:extLst>
              <a:ext uri="{FF2B5EF4-FFF2-40B4-BE49-F238E27FC236}">
                <a16:creationId xmlns:a16="http://schemas.microsoft.com/office/drawing/2014/main" id="{5C8F556E-D6F4-3656-D017-C5C16D43B3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A2BBCD9-5D58-766B-C358-131B734F4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69220"/>
            <a:ext cx="7772400" cy="1838551"/>
          </a:xfrm>
        </p:spPr>
        <p:txBody>
          <a:bodyPr>
            <a:normAutofit/>
          </a:bodyPr>
          <a:lstStyle/>
          <a:p>
            <a:r>
              <a:rPr lang="en-US" sz="5400" dirty="0">
                <a:ln>
                  <a:solidFill>
                    <a:schemeClr val="bg1"/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What if I Don’t Feel Like Worshiping?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22C59-9032-288B-77D0-C35C0D86D94C}"/>
              </a:ext>
            </a:extLst>
          </p:cNvPr>
          <p:cNvSpPr txBox="1">
            <a:spLocks/>
          </p:cNvSpPr>
          <p:nvPr/>
        </p:nvSpPr>
        <p:spPr>
          <a:xfrm>
            <a:off x="628650" y="2710543"/>
            <a:ext cx="7886700" cy="34990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+mj-lt"/>
              <a:buAutoNum type="arabicPeriod" startAt="23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But the hour is coming, and now is, when the true worshipers will worship the Father in spirit and truth; for the Father is seeking such to worship Him. 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+mj-lt"/>
              <a:buAutoNum type="arabicPeriod" startAt="23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God is Spirit, and those who worship Him must worship in spirit and truth. 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John 4:23-24</a:t>
            </a:r>
          </a:p>
        </p:txBody>
      </p:sp>
    </p:spTree>
    <p:extLst>
      <p:ext uri="{BB962C8B-B14F-4D97-AF65-F5344CB8AC3E}">
        <p14:creationId xmlns:p14="http://schemas.microsoft.com/office/powerpoint/2010/main" val="112078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B3247-862D-E421-C7AD-8D1763641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Barren Land &amp; Seed - A New Thing Ministries">
            <a:extLst>
              <a:ext uri="{FF2B5EF4-FFF2-40B4-BE49-F238E27FC236}">
                <a16:creationId xmlns:a16="http://schemas.microsoft.com/office/drawing/2014/main" id="{BFDFD0AC-5874-DE8A-EBD0-518C4F9CE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F0B700-F8E5-9410-78C0-BFEF570059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69220"/>
            <a:ext cx="7772400" cy="1838551"/>
          </a:xfrm>
        </p:spPr>
        <p:txBody>
          <a:bodyPr>
            <a:normAutofit/>
          </a:bodyPr>
          <a:lstStyle/>
          <a:p>
            <a:r>
              <a:rPr lang="en-US" sz="5400" dirty="0">
                <a:ln>
                  <a:solidFill>
                    <a:schemeClr val="bg1"/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What if I Don’t Feel Like Worshiping?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C63B5-6163-0945-D060-D7BE46B0565D}"/>
              </a:ext>
            </a:extLst>
          </p:cNvPr>
          <p:cNvSpPr txBox="1">
            <a:spLocks/>
          </p:cNvSpPr>
          <p:nvPr/>
        </p:nvSpPr>
        <p:spPr>
          <a:xfrm>
            <a:off x="628650" y="2710543"/>
            <a:ext cx="7886700" cy="34990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F224DC-66B7-95F8-1E35-1DEA6D659E97}"/>
              </a:ext>
            </a:extLst>
          </p:cNvPr>
          <p:cNvSpPr txBox="1"/>
          <p:nvPr/>
        </p:nvSpPr>
        <p:spPr>
          <a:xfrm>
            <a:off x="1251857" y="3429000"/>
            <a:ext cx="668382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“Why are you cast down, O my soul? And why are you disquieted within me?”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Psalm 42:5</a:t>
            </a:r>
          </a:p>
        </p:txBody>
      </p:sp>
    </p:spTree>
    <p:extLst>
      <p:ext uri="{BB962C8B-B14F-4D97-AF65-F5344CB8AC3E}">
        <p14:creationId xmlns:p14="http://schemas.microsoft.com/office/powerpoint/2010/main" val="898497077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84BBFDA-F443-3CE3-76B7-1C8DF9DF9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b="1" dirty="0">
                <a:solidFill>
                  <a:srgbClr val="0070C0"/>
                </a:solidFill>
                <a:latin typeface="+mn-lt"/>
              </a:rPr>
              <a:t>1. Get the “Who” of Worship Right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59487-E2CD-083F-CAD9-BF1BA5AD8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SzPct val="80000"/>
              <a:buNone/>
            </a:pPr>
            <a:r>
              <a:rPr lang="en-US" sz="3200" dirty="0"/>
              <a:t>My soul thirsts for God, for the living God. When shall I come and appear before God? </a:t>
            </a:r>
          </a:p>
          <a:p>
            <a:pPr marL="0" indent="0">
              <a:buSzPct val="80000"/>
              <a:buNone/>
            </a:pPr>
            <a:endParaRPr lang="en-US" sz="900" dirty="0"/>
          </a:p>
          <a:p>
            <a:pPr marL="0" indent="0">
              <a:buSzPct val="80000"/>
              <a:buNone/>
            </a:pPr>
            <a:r>
              <a:rPr lang="en-US" sz="3200" dirty="0"/>
              <a:t>…For I used to go with the multitude; I went with them to the house of God, with the voice of joy and praise…</a:t>
            </a:r>
          </a:p>
          <a:p>
            <a:pPr marL="0" indent="0">
              <a:buSzPct val="80000"/>
              <a:buNone/>
            </a:pPr>
            <a:endParaRPr lang="en-US" sz="900" dirty="0"/>
          </a:p>
          <a:p>
            <a:pPr marL="0" indent="0">
              <a:buSzPct val="80000"/>
              <a:buNone/>
            </a:pPr>
            <a:r>
              <a:rPr lang="en-US" sz="3200" dirty="0"/>
              <a:t>O my God, my soul is cast down within me; therefore I will remember You…</a:t>
            </a:r>
          </a:p>
          <a:p>
            <a:pPr marL="0" indent="0">
              <a:buSzPct val="80000"/>
              <a:buNone/>
            </a:pPr>
            <a:endParaRPr lang="en-US" sz="900" dirty="0"/>
          </a:p>
          <a:p>
            <a:pPr marL="0" indent="0" algn="r">
              <a:buSzPct val="80000"/>
              <a:buNone/>
            </a:pPr>
            <a:r>
              <a:rPr lang="en-US" sz="3200" dirty="0"/>
              <a:t>Psalm 42:2, 4, 6</a:t>
            </a:r>
          </a:p>
        </p:txBody>
      </p:sp>
    </p:spTree>
    <p:extLst>
      <p:ext uri="{BB962C8B-B14F-4D97-AF65-F5344CB8AC3E}">
        <p14:creationId xmlns:p14="http://schemas.microsoft.com/office/powerpoint/2010/main" val="413095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75C3B-A49D-A65A-5847-322F4849C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7D84D2B-303D-27AD-6869-FB73F81B8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n-lt"/>
              </a:rPr>
              <a:t>2. Seek God’s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422DF-3B40-B0F5-787A-81E0CBFEC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94857"/>
            <a:ext cx="7886700" cy="3782106"/>
          </a:xfrm>
        </p:spPr>
        <p:txBody>
          <a:bodyPr>
            <a:normAutofit/>
          </a:bodyPr>
          <a:lstStyle/>
          <a:p>
            <a:pPr marL="0" indent="0">
              <a:buSzPct val="80000"/>
              <a:buNone/>
            </a:pPr>
            <a:r>
              <a:rPr lang="en-US" sz="3200" dirty="0"/>
              <a:t>“I shall again praise Him for the help of His presence.” </a:t>
            </a:r>
          </a:p>
          <a:p>
            <a:pPr marL="0" indent="0" algn="r">
              <a:buSzPct val="80000"/>
              <a:buNone/>
            </a:pPr>
            <a:r>
              <a:rPr lang="en-US" sz="3200" dirty="0"/>
              <a:t>Psalm 42:5, NASB</a:t>
            </a:r>
          </a:p>
        </p:txBody>
      </p:sp>
    </p:spTree>
    <p:extLst>
      <p:ext uri="{BB962C8B-B14F-4D97-AF65-F5344CB8AC3E}">
        <p14:creationId xmlns:p14="http://schemas.microsoft.com/office/powerpoint/2010/main" val="21201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8700D-2D1A-E7AF-7ACE-F8AA6FEEF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F1AEDCA-8990-4903-F00E-F52A5261E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n-lt"/>
              </a:rPr>
              <a:t>2. Seek God’s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79783-BF1F-D026-4A16-CFB7E1025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SzPct val="80000"/>
              <a:buNone/>
            </a:pPr>
            <a:r>
              <a:rPr lang="en-US" sz="3200" dirty="0"/>
              <a:t>“Let us therefore come boldly to the throne of grace, that we may obtain mercy and find grace to help in time of need.” </a:t>
            </a:r>
          </a:p>
          <a:p>
            <a:pPr marL="0" indent="0" algn="r">
              <a:buSzPct val="80000"/>
              <a:buNone/>
            </a:pPr>
            <a:r>
              <a:rPr lang="en-US" dirty="0"/>
              <a:t>Hebrews 4:15</a:t>
            </a:r>
          </a:p>
          <a:p>
            <a:pPr marL="0" indent="0">
              <a:buSzPct val="80000"/>
              <a:buNone/>
            </a:pPr>
            <a:endParaRPr lang="en-US" sz="3200" dirty="0"/>
          </a:p>
          <a:p>
            <a:pPr marL="0" indent="0">
              <a:buSzPct val="80000"/>
              <a:buNone/>
            </a:pPr>
            <a:r>
              <a:rPr lang="en-US" sz="3200" dirty="0"/>
              <a:t>“And you will seek Me and find Me, when you search for Me with all your heart.” </a:t>
            </a:r>
          </a:p>
          <a:p>
            <a:pPr marL="0" indent="0" algn="r">
              <a:buSzPct val="80000"/>
              <a:buNone/>
            </a:pPr>
            <a:r>
              <a:rPr lang="en-US" dirty="0"/>
              <a:t>Jeremiah 29:13</a:t>
            </a:r>
          </a:p>
        </p:txBody>
      </p:sp>
    </p:spTree>
    <p:extLst>
      <p:ext uri="{BB962C8B-B14F-4D97-AF65-F5344CB8AC3E}">
        <p14:creationId xmlns:p14="http://schemas.microsoft.com/office/powerpoint/2010/main" val="217043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1CD11-86E3-FBF8-8D39-9A622DB43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A9C9FB2-23CF-F63F-06EC-CC972424D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n-lt"/>
              </a:rPr>
              <a:t>3. Count Our Blessings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2B41A-12DE-FB42-3B5C-288A24ABD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SzPct val="80000"/>
              <a:buNone/>
            </a:pPr>
            <a:r>
              <a:rPr lang="en-US" sz="3200" dirty="0"/>
              <a:t>“Every good gift and every perfect gift is from above, and comes down from the Father of lights, with whom there is no variation or shadow of turning.” </a:t>
            </a:r>
          </a:p>
          <a:p>
            <a:pPr marL="0" indent="0" algn="r">
              <a:buSzPct val="80000"/>
              <a:buNone/>
            </a:pPr>
            <a:r>
              <a:rPr lang="en-US" dirty="0"/>
              <a:t>James 1:17</a:t>
            </a:r>
          </a:p>
          <a:p>
            <a:pPr marL="0" indent="0">
              <a:buSzPct val="80000"/>
              <a:buNone/>
            </a:pPr>
            <a:endParaRPr lang="en-US" sz="900" dirty="0"/>
          </a:p>
          <a:p>
            <a:pPr marL="0" indent="0">
              <a:buSzPct val="80000"/>
              <a:buNone/>
            </a:pPr>
            <a:r>
              <a:rPr lang="en-US" sz="3200" dirty="0"/>
              <a:t>“And my God shall supply all your need according to His riches in glory by Christ Jesus.” </a:t>
            </a:r>
          </a:p>
          <a:p>
            <a:pPr marL="0" indent="0" algn="r">
              <a:buSzPct val="80000"/>
              <a:buNone/>
            </a:pPr>
            <a:r>
              <a:rPr lang="en-US" dirty="0"/>
              <a:t>Philippians 4:19</a:t>
            </a:r>
          </a:p>
        </p:txBody>
      </p:sp>
    </p:spTree>
    <p:extLst>
      <p:ext uri="{BB962C8B-B14F-4D97-AF65-F5344CB8AC3E}">
        <p14:creationId xmlns:p14="http://schemas.microsoft.com/office/powerpoint/2010/main" val="120014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386A0-168A-BC07-E79A-F2493A6A1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4E67CDF-130E-E295-1CD7-CAD8FCDDE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+mn-lt"/>
              </a:rPr>
              <a:t>4. Confess Our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3F1FE-E0E4-7779-5262-EE2AAFC3A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0000"/>
            </a:pPr>
            <a:r>
              <a:rPr lang="en-US" sz="3200" dirty="0"/>
              <a:t>Isaiah 59:1-2</a:t>
            </a:r>
          </a:p>
          <a:p>
            <a:pPr>
              <a:buSzPct val="80000"/>
            </a:pPr>
            <a:r>
              <a:rPr lang="en-US" sz="3200" dirty="0"/>
              <a:t>Psalm 51:3-4, 7-8, 10-12</a:t>
            </a:r>
          </a:p>
        </p:txBody>
      </p:sp>
    </p:spTree>
    <p:extLst>
      <p:ext uri="{BB962C8B-B14F-4D97-AF65-F5344CB8AC3E}">
        <p14:creationId xmlns:p14="http://schemas.microsoft.com/office/powerpoint/2010/main" val="310851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483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Arial Black</vt:lpstr>
      <vt:lpstr>Calibri</vt:lpstr>
      <vt:lpstr>4_Office Theme</vt:lpstr>
      <vt:lpstr>6_Office Theme</vt:lpstr>
      <vt:lpstr>PowerPoint Presentation</vt:lpstr>
      <vt:lpstr>What if I Don’t Feel Like Worshiping? </vt:lpstr>
      <vt:lpstr>What if I Don’t Feel Like Worshiping? </vt:lpstr>
      <vt:lpstr>What if I Don’t Feel Like Worshiping? </vt:lpstr>
      <vt:lpstr>1. Get the “Who” of Worship Right</vt:lpstr>
      <vt:lpstr>2. Seek God’s Help</vt:lpstr>
      <vt:lpstr>2. Seek God’s Help</vt:lpstr>
      <vt:lpstr>3. Count Our Blessings</vt:lpstr>
      <vt:lpstr>4. Confess Our Sin</vt:lpstr>
      <vt:lpstr>5. Let the Body Carry the Heart</vt:lpstr>
      <vt:lpstr>6. Let Our Brethren Help Us</vt:lpstr>
      <vt:lpstr>What if I Don’t Feel Like Worshiping?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91</cp:revision>
  <dcterms:created xsi:type="dcterms:W3CDTF">2008-03-16T18:22:36Z</dcterms:created>
  <dcterms:modified xsi:type="dcterms:W3CDTF">2026-02-23T13:26:02Z</dcterms:modified>
</cp:coreProperties>
</file>