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6" r:id="rId2"/>
  </p:sldMasterIdLst>
  <p:notesMasterIdLst>
    <p:notesMasterId r:id="rId15"/>
  </p:notesMasterIdLst>
  <p:sldIdLst>
    <p:sldId id="264" r:id="rId3"/>
    <p:sldId id="256" r:id="rId4"/>
    <p:sldId id="260" r:id="rId5"/>
    <p:sldId id="261" r:id="rId6"/>
    <p:sldId id="262" r:id="rId7"/>
    <p:sldId id="263" r:id="rId8"/>
    <p:sldId id="756" r:id="rId9"/>
    <p:sldId id="757" r:id="rId10"/>
    <p:sldId id="266" r:id="rId11"/>
    <p:sldId id="257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56"/>
            <p14:sldId id="260"/>
            <p14:sldId id="261"/>
            <p14:sldId id="262"/>
            <p14:sldId id="263"/>
            <p14:sldId id="756"/>
            <p14:sldId id="757"/>
            <p14:sldId id="266"/>
            <p14:sldId id="257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7" d="100"/>
          <a:sy n="67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47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8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3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0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1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A1A79-40D4-4CA9-A2EA-C979E0050AF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743CC-0258-4A2E-B214-94B87756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CC0-045C-289C-55E0-E0EB30AD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John Emphasized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the Lord’s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3C90-02B2-536B-FC88-DBDA3822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1571"/>
            <a:ext cx="3649436" cy="3945392"/>
          </a:xfrm>
        </p:spPr>
        <p:txBody>
          <a:bodyPr>
            <a:normAutofit/>
          </a:bodyPr>
          <a:lstStyle/>
          <a:p>
            <a:r>
              <a:rPr lang="en-US" sz="3200" dirty="0"/>
              <a:t>John 1:14</a:t>
            </a:r>
          </a:p>
          <a:p>
            <a:r>
              <a:rPr lang="en-US" sz="3200" dirty="0"/>
              <a:t>1 John 1:1</a:t>
            </a:r>
          </a:p>
          <a:p>
            <a:r>
              <a:rPr lang="en-US" sz="3200" dirty="0"/>
              <a:t>1 John 4:1-3</a:t>
            </a:r>
          </a:p>
          <a:p>
            <a:r>
              <a:rPr lang="en-US" sz="3200" dirty="0"/>
              <a:t>2 John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59075-BBD2-B9D3-F98E-1CE3203A6CD7}"/>
              </a:ext>
            </a:extLst>
          </p:cNvPr>
          <p:cNvSpPr/>
          <p:nvPr/>
        </p:nvSpPr>
        <p:spPr>
          <a:xfrm>
            <a:off x="4278086" y="2775857"/>
            <a:ext cx="4256313" cy="3401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87462-496C-5C25-FF67-94CE5EED1FBB}"/>
              </a:ext>
            </a:extLst>
          </p:cNvPr>
          <p:cNvSpPr txBox="1"/>
          <p:nvPr/>
        </p:nvSpPr>
        <p:spPr>
          <a:xfrm>
            <a:off x="4474029" y="2917370"/>
            <a:ext cx="3788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“For many deceivers have gone out into the world who do not confess Jesus Christ as coming in the flesh. This is a deceiver and an antichrist” (2 John 7). </a:t>
            </a:r>
          </a:p>
        </p:txBody>
      </p:sp>
    </p:spTree>
    <p:extLst>
      <p:ext uri="{BB962C8B-B14F-4D97-AF65-F5344CB8AC3E}">
        <p14:creationId xmlns:p14="http://schemas.microsoft.com/office/powerpoint/2010/main" val="32676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989C-739A-B03C-0831-BB21642A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9810"/>
            <a:ext cx="7886700" cy="1115331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Significance of Jesus’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CE94-F2D5-3582-9216-4D55C106D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4992"/>
            <a:ext cx="7886700" cy="4890861"/>
          </a:xfrm>
        </p:spPr>
        <p:txBody>
          <a:bodyPr>
            <a:normAutofit/>
          </a:bodyPr>
          <a:lstStyle/>
          <a:p>
            <a:r>
              <a:rPr lang="en-US" dirty="0"/>
              <a:t>Gives us unsatisfiable awe and wonder!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 Tim. 3:16; Col. 2:9</a:t>
            </a:r>
          </a:p>
          <a:p>
            <a:r>
              <a:rPr lang="en-US" dirty="0"/>
              <a:t>Gives us a real blood sacrifice for our sins!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Heb. 2:9; 9:22</a:t>
            </a:r>
          </a:p>
          <a:p>
            <a:r>
              <a:rPr lang="en-US" dirty="0"/>
              <a:t>Gives us victory over death!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Heb. 2:14</a:t>
            </a:r>
          </a:p>
          <a:p>
            <a:r>
              <a:rPr lang="en-US" dirty="0"/>
              <a:t>Gives us a sympathetic High Priest!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Heb. 2:17-18; 5:15</a:t>
            </a:r>
          </a:p>
          <a:p>
            <a:r>
              <a:rPr lang="en-US" dirty="0"/>
              <a:t>Gives us hope to share with Christ in something greater than we know now!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John 3:1-3</a:t>
            </a:r>
          </a:p>
        </p:txBody>
      </p:sp>
    </p:spTree>
    <p:extLst>
      <p:ext uri="{BB962C8B-B14F-4D97-AF65-F5344CB8AC3E}">
        <p14:creationId xmlns:p14="http://schemas.microsoft.com/office/powerpoint/2010/main" val="4317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B66E-B312-7797-C895-2E373B32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76793"/>
            <a:ext cx="451757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Did Jesus Ever Get Sick?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98E06-74DA-6DDB-8C87-6A0A66C78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886200"/>
            <a:ext cx="4517571" cy="142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Study of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the Humanity of Jesus</a:t>
            </a:r>
          </a:p>
        </p:txBody>
      </p:sp>
      <p:pic>
        <p:nvPicPr>
          <p:cNvPr id="1026" name="Picture 2" descr="Mom sits next to a sick child and gives him medicine 11423580 Vector Art at  Vecteezy">
            <a:extLst>
              <a:ext uri="{FF2B5EF4-FFF2-40B4-BE49-F238E27FC236}">
                <a16:creationId xmlns:a16="http://schemas.microsoft.com/office/drawing/2014/main" id="{59A34735-C7F4-F1D8-7B08-22C8A209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5557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ble Quiz Question - BBN Announcers">
            <a:extLst>
              <a:ext uri="{FF2B5EF4-FFF2-40B4-BE49-F238E27FC236}">
                <a16:creationId xmlns:a16="http://schemas.microsoft.com/office/drawing/2014/main" id="{E8DD2126-E633-FF6E-E92A-30E09CC4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36229"/>
            <a:ext cx="6781800" cy="3543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022D1-3B35-964B-3819-4D6F9C40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Did Jesus Ever Get Sick?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3623-8B59-D29A-A384-9D93BC7A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8429"/>
            <a:ext cx="7886700" cy="4598534"/>
          </a:xfrm>
        </p:spPr>
        <p:txBody>
          <a:bodyPr>
            <a:normAutofit/>
          </a:bodyPr>
          <a:lstStyle/>
          <a:p>
            <a:r>
              <a:rPr lang="en-US" sz="3200" b="1" dirty="0"/>
              <a:t>Where does it say He did?</a:t>
            </a:r>
          </a:p>
          <a:p>
            <a:r>
              <a:rPr lang="en-US" sz="3200" b="1" dirty="0"/>
              <a:t>Where does it say He didn’t?</a:t>
            </a:r>
          </a:p>
        </p:txBody>
      </p:sp>
    </p:spTree>
    <p:extLst>
      <p:ext uri="{BB962C8B-B14F-4D97-AF65-F5344CB8AC3E}">
        <p14:creationId xmlns:p14="http://schemas.microsoft.com/office/powerpoint/2010/main" val="16980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59BA-0236-4D92-3841-23C93765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Humanity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387E-38DA-522B-9CAD-D5CC6309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1:14</a:t>
            </a:r>
          </a:p>
          <a:p>
            <a:r>
              <a:rPr lang="en-US" sz="3200" dirty="0"/>
              <a:t>Galatians 4:4</a:t>
            </a:r>
          </a:p>
          <a:p>
            <a:r>
              <a:rPr lang="en-US" sz="3200" dirty="0"/>
              <a:t>Colossians 2:9</a:t>
            </a:r>
          </a:p>
          <a:p>
            <a:r>
              <a:rPr lang="en-US" sz="3200" dirty="0"/>
              <a:t>1 Timothy 3:16</a:t>
            </a:r>
          </a:p>
          <a:p>
            <a:r>
              <a:rPr lang="en-US" sz="3200" dirty="0"/>
              <a:t>Hebrews 2:14; 10:4-10</a:t>
            </a:r>
          </a:p>
          <a:p>
            <a:r>
              <a:rPr lang="en-US" sz="3200" dirty="0"/>
              <a:t>1 John 1:1; 4:1-3</a:t>
            </a:r>
          </a:p>
          <a:p>
            <a:r>
              <a:rPr lang="en-US" sz="3200" dirty="0"/>
              <a:t>2 John 7</a:t>
            </a:r>
          </a:p>
        </p:txBody>
      </p:sp>
      <p:pic>
        <p:nvPicPr>
          <p:cNvPr id="4100" name="Picture 4" descr="From Admiring Jesus to Following Him - outreachmagazine.com">
            <a:extLst>
              <a:ext uri="{FF2B5EF4-FFF2-40B4-BE49-F238E27FC236}">
                <a16:creationId xmlns:a16="http://schemas.microsoft.com/office/drawing/2014/main" id="{5D9A00C8-4AB6-A6AF-D4F9-9C0F2033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6"/>
          <a:stretch>
            <a:fillRect/>
          </a:stretch>
        </p:blipFill>
        <p:spPr bwMode="auto">
          <a:xfrm>
            <a:off x="5262563" y="1760604"/>
            <a:ext cx="3343275" cy="44972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6FAA-C3BE-3606-60DC-D864A635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F56C-49CC-1813-768A-03FF708B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Incarnation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69E6-E347-F99D-5524-BE08B8674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93721" cy="4351338"/>
          </a:xfrm>
        </p:spPr>
        <p:txBody>
          <a:bodyPr>
            <a:normAutofit/>
          </a:bodyPr>
          <a:lstStyle/>
          <a:p>
            <a:r>
              <a:rPr lang="en-US" dirty="0"/>
              <a:t>Incarnate literally means “in flesh.”</a:t>
            </a:r>
          </a:p>
          <a:p>
            <a:endParaRPr lang="en-US" sz="700" dirty="0"/>
          </a:p>
          <a:p>
            <a:r>
              <a:rPr lang="en-US" dirty="0"/>
              <a:t>“God was manifested in the flesh” (1 Tim. 3:16). </a:t>
            </a:r>
          </a:p>
          <a:p>
            <a:endParaRPr lang="en-US" sz="800" dirty="0"/>
          </a:p>
          <a:p>
            <a:r>
              <a:rPr lang="en-US" dirty="0"/>
              <a:t>“God sent forth His Son, born of a woman” </a:t>
            </a:r>
            <a:br>
              <a:rPr lang="en-US" dirty="0"/>
            </a:br>
            <a:r>
              <a:rPr lang="en-US" dirty="0"/>
              <a:t>(Gal. 4:4).</a:t>
            </a:r>
          </a:p>
        </p:txBody>
      </p:sp>
      <p:pic>
        <p:nvPicPr>
          <p:cNvPr id="5124" name="Picture 4" descr="Baby Lord Jesus Drawing | How To Draw Christmas Nativity Drawing Easy Step  by Step | Easy Christmas">
            <a:extLst>
              <a:ext uri="{FF2B5EF4-FFF2-40B4-BE49-F238E27FC236}">
                <a16:creationId xmlns:a16="http://schemas.microsoft.com/office/drawing/2014/main" id="{BEB8D12A-A40E-A9AE-C94F-E7001A343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8" y="2046513"/>
            <a:ext cx="3531911" cy="36517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EC1F1-CA80-E10C-AF82-AFA1B197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85E0-9A45-8E97-98E4-107982BB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Incarnation of Jesus</a:t>
            </a:r>
          </a:p>
        </p:txBody>
      </p:sp>
      <p:pic>
        <p:nvPicPr>
          <p:cNvPr id="6" name="Picture 4" descr="Bible Quiz Question - BBN Announcers">
            <a:extLst>
              <a:ext uri="{FF2B5EF4-FFF2-40B4-BE49-F238E27FC236}">
                <a16:creationId xmlns:a16="http://schemas.microsoft.com/office/drawing/2014/main" id="{4B8C1BF7-A4AA-AFC7-F437-20F4F63D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59287"/>
            <a:ext cx="6781800" cy="3543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3F7A4-BE86-C362-2CA6-278C68CC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B094-6FD6-1B9F-2A48-9AB9CB02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Incarnation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731B4-4B1C-3979-7A49-CAE29EC5B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843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Grew as a normal child.</a:t>
            </a:r>
          </a:p>
          <a:p>
            <a:pPr lvl="1"/>
            <a:r>
              <a:rPr lang="en-US" sz="3200" dirty="0"/>
              <a:t>Luke 2:40, 52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2050" name="Picture 2" descr="2,400+ Boy Missing Teeth Stock Photos, Pictures &amp; Royalty-Free Images -  iStock | Kid missing teeth, Girl missing teeth, Kid broken teeth">
            <a:extLst>
              <a:ext uri="{FF2B5EF4-FFF2-40B4-BE49-F238E27FC236}">
                <a16:creationId xmlns:a16="http://schemas.microsoft.com/office/drawing/2014/main" id="{1FB4DB2A-40C6-91A3-3AD2-BB20C07B1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2" y="1825624"/>
            <a:ext cx="2884714" cy="31785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F17-3C24-7A5F-5B10-04C97CB34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10F9-C161-B1D2-A297-4044EDF8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Incarnation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4069-1A8E-4E8B-0CA3-4A110F67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843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Grew as a normal child.</a:t>
            </a:r>
          </a:p>
          <a:p>
            <a:pPr lvl="1"/>
            <a:r>
              <a:rPr lang="en-US" sz="3200" dirty="0"/>
              <a:t>Luke 2:40, 52</a:t>
            </a:r>
          </a:p>
          <a:p>
            <a:endParaRPr lang="en-US" sz="800" dirty="0"/>
          </a:p>
          <a:p>
            <a:r>
              <a:rPr lang="en-US" sz="3200" dirty="0"/>
              <a:t>Became hungry - Luke 4:2. </a:t>
            </a:r>
          </a:p>
          <a:p>
            <a:r>
              <a:rPr lang="en-US" sz="3200" dirty="0"/>
              <a:t>Fell asleep - Luke 8:23.</a:t>
            </a:r>
          </a:p>
          <a:p>
            <a:r>
              <a:rPr lang="en-US" sz="3200" dirty="0"/>
              <a:t>Was in agony and sweat </a:t>
            </a:r>
            <a:br>
              <a:rPr lang="en-US" sz="3200" dirty="0"/>
            </a:br>
            <a:r>
              <a:rPr lang="en-US" sz="3200" dirty="0"/>
              <a:t>like great drops of blood - </a:t>
            </a:r>
            <a:br>
              <a:rPr lang="en-US" sz="3200" dirty="0"/>
            </a:br>
            <a:r>
              <a:rPr lang="en-US" sz="3200" dirty="0"/>
              <a:t>Luke 22:44. </a:t>
            </a:r>
          </a:p>
        </p:txBody>
      </p:sp>
      <p:pic>
        <p:nvPicPr>
          <p:cNvPr id="6146" name="Picture 2" descr="Jesus praying in Gethsemane">
            <a:extLst>
              <a:ext uri="{FF2B5EF4-FFF2-40B4-BE49-F238E27FC236}">
                <a16:creationId xmlns:a16="http://schemas.microsoft.com/office/drawing/2014/main" id="{680A77E9-C8C1-3C2D-6701-786226C8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9894"/>
            <a:ext cx="2982685" cy="22370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D1AC-6B0A-95A3-D068-50DD931C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440F-18C7-5752-1597-04694D27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Jesus’ Suffering and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2D90-6F9C-8D1E-390B-A3A628B9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843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They struck Him, crown of thorns, scourged Him.</a:t>
            </a:r>
          </a:p>
          <a:p>
            <a:endParaRPr lang="en-US" sz="800" dirty="0"/>
          </a:p>
          <a:p>
            <a:r>
              <a:rPr lang="en-US" sz="3200" dirty="0"/>
              <a:t>Simon carried His cross - Luke 23:26. </a:t>
            </a:r>
          </a:p>
          <a:p>
            <a:r>
              <a:rPr lang="en-US" sz="3200" dirty="0"/>
              <a:t>Psalm 22:14-17</a:t>
            </a:r>
          </a:p>
          <a:p>
            <a:r>
              <a:rPr lang="en-US" sz="3200" dirty="0"/>
              <a:t>Isaiah 53:5</a:t>
            </a:r>
          </a:p>
          <a:p>
            <a:r>
              <a:rPr lang="en-US" sz="3200" i="1" dirty="0"/>
              <a:t>“I thirst” </a:t>
            </a:r>
            <a:r>
              <a:rPr lang="en-US" sz="3200" dirty="0"/>
              <a:t>- John 19:28. </a:t>
            </a:r>
          </a:p>
        </p:txBody>
      </p:sp>
      <p:pic>
        <p:nvPicPr>
          <p:cNvPr id="9220" name="Picture 4" descr="I Thirst Print">
            <a:extLst>
              <a:ext uri="{FF2B5EF4-FFF2-40B4-BE49-F238E27FC236}">
                <a16:creationId xmlns:a16="http://schemas.microsoft.com/office/drawing/2014/main" id="{3056173B-8F27-A875-297F-FFF6EA2EC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40" y="1825625"/>
            <a:ext cx="2762574" cy="33015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325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PowerPoint Presentation</vt:lpstr>
      <vt:lpstr>Did Jesus Ever Get Sick?</vt:lpstr>
      <vt:lpstr>Did Jesus Ever Get Sick?</vt:lpstr>
      <vt:lpstr>The Humanity of Jesus</vt:lpstr>
      <vt:lpstr>The Incarnation of Jesus</vt:lpstr>
      <vt:lpstr>The Incarnation of Jesus</vt:lpstr>
      <vt:lpstr>The Incarnation of Jesus</vt:lpstr>
      <vt:lpstr>The Incarnation of Jesus</vt:lpstr>
      <vt:lpstr>Jesus’ Suffering and Death</vt:lpstr>
      <vt:lpstr>John Emphasized  the Lord’s Humanity</vt:lpstr>
      <vt:lpstr>Significance of Jesus’ Humanity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280</cp:revision>
  <dcterms:created xsi:type="dcterms:W3CDTF">2008-03-16T18:22:36Z</dcterms:created>
  <dcterms:modified xsi:type="dcterms:W3CDTF">2026-02-23T13:23:12Z</dcterms:modified>
</cp:coreProperties>
</file>