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47" r:id="rId2"/>
  </p:sldMasterIdLst>
  <p:notesMasterIdLst>
    <p:notesMasterId r:id="rId11"/>
  </p:notesMasterIdLst>
  <p:sldIdLst>
    <p:sldId id="758" r:id="rId3"/>
    <p:sldId id="258" r:id="rId4"/>
    <p:sldId id="257" r:id="rId5"/>
    <p:sldId id="259" r:id="rId6"/>
    <p:sldId id="756" r:id="rId7"/>
    <p:sldId id="261" r:id="rId8"/>
    <p:sldId id="262" r:id="rId9"/>
    <p:sldId id="7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58"/>
            <p14:sldId id="258"/>
            <p14:sldId id="257"/>
            <p14:sldId id="259"/>
            <p14:sldId id="756"/>
            <p14:sldId id="261"/>
            <p14:sldId id="262"/>
            <p14:sldId id="757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9" autoAdjust="0"/>
  </p:normalViewPr>
  <p:slideViewPr>
    <p:cSldViewPr>
      <p:cViewPr varScale="1">
        <p:scale>
          <a:sx n="65" d="100"/>
          <a:sy n="65" d="100"/>
        </p:scale>
        <p:origin x="1035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96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EB242-DB90-4792-B021-CD9424E5FDFA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A90415-587B-4568-AEDD-AB80DB9777A4}">
      <dgm:prSet/>
      <dgm:spPr/>
      <dgm:t>
        <a:bodyPr/>
        <a:lstStyle/>
        <a:p>
          <a:r>
            <a:rPr lang="en-US" dirty="0"/>
            <a:t>Attracted to the message of John – Luke 3:12-13 told not to take more than what was owed</a:t>
          </a:r>
        </a:p>
      </dgm:t>
    </dgm:pt>
    <dgm:pt modelId="{5DE378F0-F221-447F-A0B2-0836B18F446A}" type="parTrans" cxnId="{76DC8E41-A6F0-42BF-9A60-C38F09A79421}">
      <dgm:prSet/>
      <dgm:spPr/>
      <dgm:t>
        <a:bodyPr/>
        <a:lstStyle/>
        <a:p>
          <a:endParaRPr lang="en-US"/>
        </a:p>
      </dgm:t>
    </dgm:pt>
    <dgm:pt modelId="{A8FFCDE6-43A2-4C8B-BEE1-4CC497D50908}" type="sibTrans" cxnId="{76DC8E41-A6F0-42BF-9A60-C38F09A79421}">
      <dgm:prSet/>
      <dgm:spPr/>
      <dgm:t>
        <a:bodyPr/>
        <a:lstStyle/>
        <a:p>
          <a:endParaRPr lang="en-US"/>
        </a:p>
      </dgm:t>
    </dgm:pt>
    <dgm:pt modelId="{2949D7EC-CB39-4F46-8B90-D9C567038B33}">
      <dgm:prSet/>
      <dgm:spPr/>
      <dgm:t>
        <a:bodyPr/>
        <a:lstStyle/>
        <a:p>
          <a:r>
            <a:rPr lang="en-US"/>
            <a:t>They are often mentioned in conjunction with undesirable people– </a:t>
          </a:r>
        </a:p>
      </dgm:t>
    </dgm:pt>
    <dgm:pt modelId="{6BF1F412-FB2D-4C29-B449-A1E9A8BBD09F}" type="parTrans" cxnId="{6E39289B-6528-4FC7-B8D9-66C91936804E}">
      <dgm:prSet/>
      <dgm:spPr/>
      <dgm:t>
        <a:bodyPr/>
        <a:lstStyle/>
        <a:p>
          <a:endParaRPr lang="en-US"/>
        </a:p>
      </dgm:t>
    </dgm:pt>
    <dgm:pt modelId="{DEADF728-72F4-48A2-A834-A58D67C8C2E6}" type="sibTrans" cxnId="{6E39289B-6528-4FC7-B8D9-66C91936804E}">
      <dgm:prSet/>
      <dgm:spPr/>
      <dgm:t>
        <a:bodyPr/>
        <a:lstStyle/>
        <a:p>
          <a:endParaRPr lang="en-US"/>
        </a:p>
      </dgm:t>
    </dgm:pt>
    <dgm:pt modelId="{8F7C1BE0-4558-4EF4-9444-896E566BC4F3}">
      <dgm:prSet/>
      <dgm:spPr/>
      <dgm:t>
        <a:bodyPr/>
        <a:lstStyle/>
        <a:p>
          <a:r>
            <a:rPr lang="en-US"/>
            <a:t>Mark 2:15 ff – Associated with sinners</a:t>
          </a:r>
        </a:p>
      </dgm:t>
    </dgm:pt>
    <dgm:pt modelId="{85578732-348B-490A-AC88-846D0EBC1377}" type="parTrans" cxnId="{EA7B8FFF-1B5C-476F-93E4-987AEC4BA89C}">
      <dgm:prSet/>
      <dgm:spPr/>
      <dgm:t>
        <a:bodyPr/>
        <a:lstStyle/>
        <a:p>
          <a:endParaRPr lang="en-US"/>
        </a:p>
      </dgm:t>
    </dgm:pt>
    <dgm:pt modelId="{7E84C5AD-D1A5-45A3-8425-29B63392D61D}" type="sibTrans" cxnId="{EA7B8FFF-1B5C-476F-93E4-987AEC4BA89C}">
      <dgm:prSet/>
      <dgm:spPr/>
      <dgm:t>
        <a:bodyPr/>
        <a:lstStyle/>
        <a:p>
          <a:endParaRPr lang="en-US"/>
        </a:p>
      </dgm:t>
    </dgm:pt>
    <dgm:pt modelId="{24864459-F7AD-4637-8DA8-20C0563C6214}">
      <dgm:prSet/>
      <dgm:spPr/>
      <dgm:t>
        <a:bodyPr/>
        <a:lstStyle/>
        <a:p>
          <a:r>
            <a:rPr lang="en-US"/>
            <a:t>Matt 21:31 – Chief priests and elders told that publicans and harlots would enter into the kingdom of God before they would</a:t>
          </a:r>
        </a:p>
      </dgm:t>
    </dgm:pt>
    <dgm:pt modelId="{64244428-7BB1-4035-A49A-275FD2CF6128}" type="parTrans" cxnId="{7F7F10E6-943D-47BF-8943-7244CF1FAAED}">
      <dgm:prSet/>
      <dgm:spPr/>
      <dgm:t>
        <a:bodyPr/>
        <a:lstStyle/>
        <a:p>
          <a:endParaRPr lang="en-US"/>
        </a:p>
      </dgm:t>
    </dgm:pt>
    <dgm:pt modelId="{E21594BF-0112-445F-ADEB-A9E7CBF194DD}" type="sibTrans" cxnId="{7F7F10E6-943D-47BF-8943-7244CF1FAAED}">
      <dgm:prSet/>
      <dgm:spPr/>
      <dgm:t>
        <a:bodyPr/>
        <a:lstStyle/>
        <a:p>
          <a:endParaRPr lang="en-US"/>
        </a:p>
      </dgm:t>
    </dgm:pt>
    <dgm:pt modelId="{8AB3C263-828E-4147-B417-1C39CA8DDE9C}">
      <dgm:prSet/>
      <dgm:spPr/>
      <dgm:t>
        <a:bodyPr/>
        <a:lstStyle/>
        <a:p>
          <a:r>
            <a:rPr lang="en-US"/>
            <a:t>Hated by the people because they worked for the occupying Romans</a:t>
          </a:r>
        </a:p>
      </dgm:t>
    </dgm:pt>
    <dgm:pt modelId="{B6AE757D-D48A-412A-ABB6-E42A7AD30FE4}" type="parTrans" cxnId="{29397FB9-E7E0-4CA3-9295-0BD7465C9506}">
      <dgm:prSet/>
      <dgm:spPr/>
      <dgm:t>
        <a:bodyPr/>
        <a:lstStyle/>
        <a:p>
          <a:endParaRPr lang="en-US"/>
        </a:p>
      </dgm:t>
    </dgm:pt>
    <dgm:pt modelId="{FB8C8C92-DA7F-4755-B129-F111AA1DB252}" type="sibTrans" cxnId="{29397FB9-E7E0-4CA3-9295-0BD7465C9506}">
      <dgm:prSet/>
      <dgm:spPr/>
      <dgm:t>
        <a:bodyPr/>
        <a:lstStyle/>
        <a:p>
          <a:endParaRPr lang="en-US"/>
        </a:p>
      </dgm:t>
    </dgm:pt>
    <dgm:pt modelId="{73A21AD6-9D48-481D-A475-1ECF6E6E89AF}">
      <dgm:prSet/>
      <dgm:spPr/>
      <dgm:t>
        <a:bodyPr/>
        <a:lstStyle/>
        <a:p>
          <a:r>
            <a:rPr lang="en-US"/>
            <a:t>Matthew was formerly a tax collector</a:t>
          </a:r>
        </a:p>
      </dgm:t>
    </dgm:pt>
    <dgm:pt modelId="{77FB28C7-1CC3-4A14-89DC-0B8FF705F987}" type="parTrans" cxnId="{BA932C54-E484-4AAE-AC84-0253F9C4412E}">
      <dgm:prSet/>
      <dgm:spPr/>
      <dgm:t>
        <a:bodyPr/>
        <a:lstStyle/>
        <a:p>
          <a:endParaRPr lang="en-US"/>
        </a:p>
      </dgm:t>
    </dgm:pt>
    <dgm:pt modelId="{BAC50249-192D-42FE-B410-F8D6BE279C62}" type="sibTrans" cxnId="{BA932C54-E484-4AAE-AC84-0253F9C4412E}">
      <dgm:prSet/>
      <dgm:spPr/>
      <dgm:t>
        <a:bodyPr/>
        <a:lstStyle/>
        <a:p>
          <a:endParaRPr lang="en-US"/>
        </a:p>
      </dgm:t>
    </dgm:pt>
    <dgm:pt modelId="{AF02EE3D-1B3C-4855-9220-AEF8187DF534}" type="pres">
      <dgm:prSet presAssocID="{F9FEB242-DB90-4792-B021-CD9424E5FD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29665B-3751-4177-ADA5-FA50C7C5F9BD}" type="pres">
      <dgm:prSet presAssocID="{1BA90415-587B-4568-AEDD-AB80DB9777A4}" presName="hierRoot1" presStyleCnt="0">
        <dgm:presLayoutVars>
          <dgm:hierBranch val="init"/>
        </dgm:presLayoutVars>
      </dgm:prSet>
      <dgm:spPr/>
    </dgm:pt>
    <dgm:pt modelId="{79338B04-6242-4558-98EE-0DFA62DB8BB0}" type="pres">
      <dgm:prSet presAssocID="{1BA90415-587B-4568-AEDD-AB80DB9777A4}" presName="rootComposite1" presStyleCnt="0"/>
      <dgm:spPr/>
    </dgm:pt>
    <dgm:pt modelId="{C8ACD113-6518-4663-B4FB-C07FC044757F}" type="pres">
      <dgm:prSet presAssocID="{1BA90415-587B-4568-AEDD-AB80DB9777A4}" presName="rootText1" presStyleLbl="node0" presStyleIdx="0" presStyleCnt="4">
        <dgm:presLayoutVars>
          <dgm:chPref val="3"/>
        </dgm:presLayoutVars>
      </dgm:prSet>
      <dgm:spPr/>
    </dgm:pt>
    <dgm:pt modelId="{BCAF369A-BD18-4A1E-A32C-230B3EE2E92F}" type="pres">
      <dgm:prSet presAssocID="{1BA90415-587B-4568-AEDD-AB80DB9777A4}" presName="rootConnector1" presStyleLbl="node1" presStyleIdx="0" presStyleCnt="0"/>
      <dgm:spPr/>
    </dgm:pt>
    <dgm:pt modelId="{61C85E10-9467-4014-B295-29A409E743FE}" type="pres">
      <dgm:prSet presAssocID="{1BA90415-587B-4568-AEDD-AB80DB9777A4}" presName="hierChild2" presStyleCnt="0"/>
      <dgm:spPr/>
    </dgm:pt>
    <dgm:pt modelId="{5B2FFCF2-3116-4BB8-9DE1-A23716442EE6}" type="pres">
      <dgm:prSet presAssocID="{1BA90415-587B-4568-AEDD-AB80DB9777A4}" presName="hierChild3" presStyleCnt="0"/>
      <dgm:spPr/>
    </dgm:pt>
    <dgm:pt modelId="{BD9EE56E-0AC2-44BB-BA10-BAA65B624506}" type="pres">
      <dgm:prSet presAssocID="{2949D7EC-CB39-4F46-8B90-D9C567038B33}" presName="hierRoot1" presStyleCnt="0">
        <dgm:presLayoutVars>
          <dgm:hierBranch val="init"/>
        </dgm:presLayoutVars>
      </dgm:prSet>
      <dgm:spPr/>
    </dgm:pt>
    <dgm:pt modelId="{C1EABD59-1C49-4E66-92C1-23F8E5FAFE05}" type="pres">
      <dgm:prSet presAssocID="{2949D7EC-CB39-4F46-8B90-D9C567038B33}" presName="rootComposite1" presStyleCnt="0"/>
      <dgm:spPr/>
    </dgm:pt>
    <dgm:pt modelId="{C3920343-1FE4-4EC2-BEE1-8010D21A6269}" type="pres">
      <dgm:prSet presAssocID="{2949D7EC-CB39-4F46-8B90-D9C567038B33}" presName="rootText1" presStyleLbl="node0" presStyleIdx="1" presStyleCnt="4">
        <dgm:presLayoutVars>
          <dgm:chPref val="3"/>
        </dgm:presLayoutVars>
      </dgm:prSet>
      <dgm:spPr/>
    </dgm:pt>
    <dgm:pt modelId="{2CCB873E-45F0-4ACF-9A72-91994D46D1C6}" type="pres">
      <dgm:prSet presAssocID="{2949D7EC-CB39-4F46-8B90-D9C567038B33}" presName="rootConnector1" presStyleLbl="node1" presStyleIdx="0" presStyleCnt="0"/>
      <dgm:spPr/>
    </dgm:pt>
    <dgm:pt modelId="{B08E6734-4502-4747-B136-C077EFF8D805}" type="pres">
      <dgm:prSet presAssocID="{2949D7EC-CB39-4F46-8B90-D9C567038B33}" presName="hierChild2" presStyleCnt="0"/>
      <dgm:spPr/>
    </dgm:pt>
    <dgm:pt modelId="{87DA845C-1F31-4313-9CA0-133B104A3B1E}" type="pres">
      <dgm:prSet presAssocID="{85578732-348B-490A-AC88-846D0EBC1377}" presName="Name64" presStyleLbl="parChTrans1D2" presStyleIdx="0" presStyleCnt="2"/>
      <dgm:spPr/>
    </dgm:pt>
    <dgm:pt modelId="{6B96937B-4E98-4FAF-82F3-427FA7C5620B}" type="pres">
      <dgm:prSet presAssocID="{8F7C1BE0-4558-4EF4-9444-896E566BC4F3}" presName="hierRoot2" presStyleCnt="0">
        <dgm:presLayoutVars>
          <dgm:hierBranch val="init"/>
        </dgm:presLayoutVars>
      </dgm:prSet>
      <dgm:spPr/>
    </dgm:pt>
    <dgm:pt modelId="{24151E9C-86AA-4DDE-99D2-5B3C374F7A77}" type="pres">
      <dgm:prSet presAssocID="{8F7C1BE0-4558-4EF4-9444-896E566BC4F3}" presName="rootComposite" presStyleCnt="0"/>
      <dgm:spPr/>
    </dgm:pt>
    <dgm:pt modelId="{EFACDC8B-4088-40E0-989B-56D4335B4FD1}" type="pres">
      <dgm:prSet presAssocID="{8F7C1BE0-4558-4EF4-9444-896E566BC4F3}" presName="rootText" presStyleLbl="node2" presStyleIdx="0" presStyleCnt="2">
        <dgm:presLayoutVars>
          <dgm:chPref val="3"/>
        </dgm:presLayoutVars>
      </dgm:prSet>
      <dgm:spPr/>
    </dgm:pt>
    <dgm:pt modelId="{4317326B-0002-4DF2-97C9-0DB0BEF14B7B}" type="pres">
      <dgm:prSet presAssocID="{8F7C1BE0-4558-4EF4-9444-896E566BC4F3}" presName="rootConnector" presStyleLbl="node2" presStyleIdx="0" presStyleCnt="2"/>
      <dgm:spPr/>
    </dgm:pt>
    <dgm:pt modelId="{DAE4DD9A-8707-45E4-9458-56A99268133E}" type="pres">
      <dgm:prSet presAssocID="{8F7C1BE0-4558-4EF4-9444-896E566BC4F3}" presName="hierChild4" presStyleCnt="0"/>
      <dgm:spPr/>
    </dgm:pt>
    <dgm:pt modelId="{D6744F24-FD31-4FEA-BFA4-72DAAEBE1755}" type="pres">
      <dgm:prSet presAssocID="{8F7C1BE0-4558-4EF4-9444-896E566BC4F3}" presName="hierChild5" presStyleCnt="0"/>
      <dgm:spPr/>
    </dgm:pt>
    <dgm:pt modelId="{C2EB68B8-D1EC-4456-9F38-86F498D4B78E}" type="pres">
      <dgm:prSet presAssocID="{64244428-7BB1-4035-A49A-275FD2CF6128}" presName="Name64" presStyleLbl="parChTrans1D2" presStyleIdx="1" presStyleCnt="2"/>
      <dgm:spPr/>
    </dgm:pt>
    <dgm:pt modelId="{3578AC54-78A4-42EF-B6D6-E5FAC724FBF8}" type="pres">
      <dgm:prSet presAssocID="{24864459-F7AD-4637-8DA8-20C0563C6214}" presName="hierRoot2" presStyleCnt="0">
        <dgm:presLayoutVars>
          <dgm:hierBranch val="init"/>
        </dgm:presLayoutVars>
      </dgm:prSet>
      <dgm:spPr/>
    </dgm:pt>
    <dgm:pt modelId="{98615172-E900-43C9-8D47-DC76972DC5A1}" type="pres">
      <dgm:prSet presAssocID="{24864459-F7AD-4637-8DA8-20C0563C6214}" presName="rootComposite" presStyleCnt="0"/>
      <dgm:spPr/>
    </dgm:pt>
    <dgm:pt modelId="{8DC50B55-B0BD-4D1A-896C-7648D004CB2C}" type="pres">
      <dgm:prSet presAssocID="{24864459-F7AD-4637-8DA8-20C0563C6214}" presName="rootText" presStyleLbl="node2" presStyleIdx="1" presStyleCnt="2">
        <dgm:presLayoutVars>
          <dgm:chPref val="3"/>
        </dgm:presLayoutVars>
      </dgm:prSet>
      <dgm:spPr/>
    </dgm:pt>
    <dgm:pt modelId="{80C53B14-F4D7-4AAE-8CC7-8D0FB7A88827}" type="pres">
      <dgm:prSet presAssocID="{24864459-F7AD-4637-8DA8-20C0563C6214}" presName="rootConnector" presStyleLbl="node2" presStyleIdx="1" presStyleCnt="2"/>
      <dgm:spPr/>
    </dgm:pt>
    <dgm:pt modelId="{D269022E-104A-4548-9B97-7D359602D13C}" type="pres">
      <dgm:prSet presAssocID="{24864459-F7AD-4637-8DA8-20C0563C6214}" presName="hierChild4" presStyleCnt="0"/>
      <dgm:spPr/>
    </dgm:pt>
    <dgm:pt modelId="{CF7D2062-895A-496C-9138-DB2E654E48F3}" type="pres">
      <dgm:prSet presAssocID="{24864459-F7AD-4637-8DA8-20C0563C6214}" presName="hierChild5" presStyleCnt="0"/>
      <dgm:spPr/>
    </dgm:pt>
    <dgm:pt modelId="{F576FCDB-5831-4C42-9BF9-5EEEBEF629FE}" type="pres">
      <dgm:prSet presAssocID="{2949D7EC-CB39-4F46-8B90-D9C567038B33}" presName="hierChild3" presStyleCnt="0"/>
      <dgm:spPr/>
    </dgm:pt>
    <dgm:pt modelId="{4B52B412-DCDB-4691-8709-5B37F28B63A7}" type="pres">
      <dgm:prSet presAssocID="{8AB3C263-828E-4147-B417-1C39CA8DDE9C}" presName="hierRoot1" presStyleCnt="0">
        <dgm:presLayoutVars>
          <dgm:hierBranch val="init"/>
        </dgm:presLayoutVars>
      </dgm:prSet>
      <dgm:spPr/>
    </dgm:pt>
    <dgm:pt modelId="{32DFF115-7119-46BF-B991-A4691E531897}" type="pres">
      <dgm:prSet presAssocID="{8AB3C263-828E-4147-B417-1C39CA8DDE9C}" presName="rootComposite1" presStyleCnt="0"/>
      <dgm:spPr/>
    </dgm:pt>
    <dgm:pt modelId="{840AEE3F-1F0A-46A0-A814-B0298EA07017}" type="pres">
      <dgm:prSet presAssocID="{8AB3C263-828E-4147-B417-1C39CA8DDE9C}" presName="rootText1" presStyleLbl="node0" presStyleIdx="2" presStyleCnt="4">
        <dgm:presLayoutVars>
          <dgm:chPref val="3"/>
        </dgm:presLayoutVars>
      </dgm:prSet>
      <dgm:spPr/>
    </dgm:pt>
    <dgm:pt modelId="{1B420C6F-95CF-4248-BE1C-C64B7BEF13D8}" type="pres">
      <dgm:prSet presAssocID="{8AB3C263-828E-4147-B417-1C39CA8DDE9C}" presName="rootConnector1" presStyleLbl="node1" presStyleIdx="0" presStyleCnt="0"/>
      <dgm:spPr/>
    </dgm:pt>
    <dgm:pt modelId="{024220C8-C725-48E4-9A96-460081D12FB1}" type="pres">
      <dgm:prSet presAssocID="{8AB3C263-828E-4147-B417-1C39CA8DDE9C}" presName="hierChild2" presStyleCnt="0"/>
      <dgm:spPr/>
    </dgm:pt>
    <dgm:pt modelId="{002AEE64-3A0D-4961-B59C-0BB446794995}" type="pres">
      <dgm:prSet presAssocID="{8AB3C263-828E-4147-B417-1C39CA8DDE9C}" presName="hierChild3" presStyleCnt="0"/>
      <dgm:spPr/>
    </dgm:pt>
    <dgm:pt modelId="{CF808514-A639-4AF7-9A5C-E8998EC1F0E0}" type="pres">
      <dgm:prSet presAssocID="{73A21AD6-9D48-481D-A475-1ECF6E6E89AF}" presName="hierRoot1" presStyleCnt="0">
        <dgm:presLayoutVars>
          <dgm:hierBranch val="init"/>
        </dgm:presLayoutVars>
      </dgm:prSet>
      <dgm:spPr/>
    </dgm:pt>
    <dgm:pt modelId="{9F657DBC-699B-4655-8D5D-55643B398D72}" type="pres">
      <dgm:prSet presAssocID="{73A21AD6-9D48-481D-A475-1ECF6E6E89AF}" presName="rootComposite1" presStyleCnt="0"/>
      <dgm:spPr/>
    </dgm:pt>
    <dgm:pt modelId="{3C97D9D3-51A3-4A59-96FE-7D4FB74257B0}" type="pres">
      <dgm:prSet presAssocID="{73A21AD6-9D48-481D-A475-1ECF6E6E89AF}" presName="rootText1" presStyleLbl="node0" presStyleIdx="3" presStyleCnt="4">
        <dgm:presLayoutVars>
          <dgm:chPref val="3"/>
        </dgm:presLayoutVars>
      </dgm:prSet>
      <dgm:spPr/>
    </dgm:pt>
    <dgm:pt modelId="{60499A1E-51E7-4703-B83E-79C6978F974E}" type="pres">
      <dgm:prSet presAssocID="{73A21AD6-9D48-481D-A475-1ECF6E6E89AF}" presName="rootConnector1" presStyleLbl="node1" presStyleIdx="0" presStyleCnt="0"/>
      <dgm:spPr/>
    </dgm:pt>
    <dgm:pt modelId="{672978A9-386E-48E6-8F95-3C1A2F0093AA}" type="pres">
      <dgm:prSet presAssocID="{73A21AD6-9D48-481D-A475-1ECF6E6E89AF}" presName="hierChild2" presStyleCnt="0"/>
      <dgm:spPr/>
    </dgm:pt>
    <dgm:pt modelId="{AB3B53CF-4DEA-4E91-84F0-A2BAEBB5A60F}" type="pres">
      <dgm:prSet presAssocID="{73A21AD6-9D48-481D-A475-1ECF6E6E89AF}" presName="hierChild3" presStyleCnt="0"/>
      <dgm:spPr/>
    </dgm:pt>
  </dgm:ptLst>
  <dgm:cxnLst>
    <dgm:cxn modelId="{C23DB405-4E0C-4B0C-AE21-ECB4CFE57A9C}" type="presOf" srcId="{1BA90415-587B-4568-AEDD-AB80DB9777A4}" destId="{BCAF369A-BD18-4A1E-A32C-230B3EE2E92F}" srcOrd="1" destOrd="0" presId="urn:microsoft.com/office/officeart/2009/3/layout/HorizontalOrganizationChart"/>
    <dgm:cxn modelId="{A6DFA134-61C9-48B6-9678-39DE2165456E}" type="presOf" srcId="{8F7C1BE0-4558-4EF4-9444-896E566BC4F3}" destId="{EFACDC8B-4088-40E0-989B-56D4335B4FD1}" srcOrd="0" destOrd="0" presId="urn:microsoft.com/office/officeart/2009/3/layout/HorizontalOrganizationChart"/>
    <dgm:cxn modelId="{76DC8E41-A6F0-42BF-9A60-C38F09A79421}" srcId="{F9FEB242-DB90-4792-B021-CD9424E5FDFA}" destId="{1BA90415-587B-4568-AEDD-AB80DB9777A4}" srcOrd="0" destOrd="0" parTransId="{5DE378F0-F221-447F-A0B2-0836B18F446A}" sibTransId="{A8FFCDE6-43A2-4C8B-BEE1-4CC497D50908}"/>
    <dgm:cxn modelId="{B98A4469-2CB5-4371-8209-01C127720832}" type="presOf" srcId="{8AB3C263-828E-4147-B417-1C39CA8DDE9C}" destId="{1B420C6F-95CF-4248-BE1C-C64B7BEF13D8}" srcOrd="1" destOrd="0" presId="urn:microsoft.com/office/officeart/2009/3/layout/HorizontalOrganizationChart"/>
    <dgm:cxn modelId="{6F8FF769-6D2B-4A8E-9338-5C1FCF31AD27}" type="presOf" srcId="{24864459-F7AD-4637-8DA8-20C0563C6214}" destId="{80C53B14-F4D7-4AAE-8CC7-8D0FB7A88827}" srcOrd="1" destOrd="0" presId="urn:microsoft.com/office/officeart/2009/3/layout/HorizontalOrganizationChart"/>
    <dgm:cxn modelId="{AA5CD26B-5187-4A28-8A68-34B7D3A21B5C}" type="presOf" srcId="{24864459-F7AD-4637-8DA8-20C0563C6214}" destId="{8DC50B55-B0BD-4D1A-896C-7648D004CB2C}" srcOrd="0" destOrd="0" presId="urn:microsoft.com/office/officeart/2009/3/layout/HorizontalOrganizationChart"/>
    <dgm:cxn modelId="{BA932C54-E484-4AAE-AC84-0253F9C4412E}" srcId="{F9FEB242-DB90-4792-B021-CD9424E5FDFA}" destId="{73A21AD6-9D48-481D-A475-1ECF6E6E89AF}" srcOrd="3" destOrd="0" parTransId="{77FB28C7-1CC3-4A14-89DC-0B8FF705F987}" sibTransId="{BAC50249-192D-42FE-B410-F8D6BE279C62}"/>
    <dgm:cxn modelId="{D60BD77D-8028-440C-9130-8883B226CEDB}" type="presOf" srcId="{8AB3C263-828E-4147-B417-1C39CA8DDE9C}" destId="{840AEE3F-1F0A-46A0-A814-B0298EA07017}" srcOrd="0" destOrd="0" presId="urn:microsoft.com/office/officeart/2009/3/layout/HorizontalOrganizationChart"/>
    <dgm:cxn modelId="{B7B9E381-422D-4BD8-A020-4086015B73FE}" type="presOf" srcId="{F9FEB242-DB90-4792-B021-CD9424E5FDFA}" destId="{AF02EE3D-1B3C-4855-9220-AEF8187DF534}" srcOrd="0" destOrd="0" presId="urn:microsoft.com/office/officeart/2009/3/layout/HorizontalOrganizationChart"/>
    <dgm:cxn modelId="{71605A82-36F4-4363-8490-BE52BC57EDA3}" type="presOf" srcId="{2949D7EC-CB39-4F46-8B90-D9C567038B33}" destId="{C3920343-1FE4-4EC2-BEE1-8010D21A6269}" srcOrd="0" destOrd="0" presId="urn:microsoft.com/office/officeart/2009/3/layout/HorizontalOrganizationChart"/>
    <dgm:cxn modelId="{9EE81991-C897-450A-82E2-89FC23E83BDF}" type="presOf" srcId="{73A21AD6-9D48-481D-A475-1ECF6E6E89AF}" destId="{3C97D9D3-51A3-4A59-96FE-7D4FB74257B0}" srcOrd="0" destOrd="0" presId="urn:microsoft.com/office/officeart/2009/3/layout/HorizontalOrganizationChart"/>
    <dgm:cxn modelId="{6E39289B-6528-4FC7-B8D9-66C91936804E}" srcId="{F9FEB242-DB90-4792-B021-CD9424E5FDFA}" destId="{2949D7EC-CB39-4F46-8B90-D9C567038B33}" srcOrd="1" destOrd="0" parTransId="{6BF1F412-FB2D-4C29-B449-A1E9A8BBD09F}" sibTransId="{DEADF728-72F4-48A2-A834-A58D67C8C2E6}"/>
    <dgm:cxn modelId="{D201BA9B-02E3-4C6E-9BDA-B3142560D607}" type="presOf" srcId="{64244428-7BB1-4035-A49A-275FD2CF6128}" destId="{C2EB68B8-D1EC-4456-9F38-86F498D4B78E}" srcOrd="0" destOrd="0" presId="urn:microsoft.com/office/officeart/2009/3/layout/HorizontalOrganizationChart"/>
    <dgm:cxn modelId="{E8469BAA-4B24-462A-A7CA-203D19F57DBF}" type="presOf" srcId="{73A21AD6-9D48-481D-A475-1ECF6E6E89AF}" destId="{60499A1E-51E7-4703-B83E-79C6978F974E}" srcOrd="1" destOrd="0" presId="urn:microsoft.com/office/officeart/2009/3/layout/HorizontalOrganizationChart"/>
    <dgm:cxn modelId="{DE7A66AD-5CC4-4738-B5A3-01FE77D38647}" type="presOf" srcId="{1BA90415-587B-4568-AEDD-AB80DB9777A4}" destId="{C8ACD113-6518-4663-B4FB-C07FC044757F}" srcOrd="0" destOrd="0" presId="urn:microsoft.com/office/officeart/2009/3/layout/HorizontalOrganizationChart"/>
    <dgm:cxn modelId="{8E8E52B4-4DEE-41EF-9EF7-C34F2F0EDC50}" type="presOf" srcId="{8F7C1BE0-4558-4EF4-9444-896E566BC4F3}" destId="{4317326B-0002-4DF2-97C9-0DB0BEF14B7B}" srcOrd="1" destOrd="0" presId="urn:microsoft.com/office/officeart/2009/3/layout/HorizontalOrganizationChart"/>
    <dgm:cxn modelId="{29397FB9-E7E0-4CA3-9295-0BD7465C9506}" srcId="{F9FEB242-DB90-4792-B021-CD9424E5FDFA}" destId="{8AB3C263-828E-4147-B417-1C39CA8DDE9C}" srcOrd="2" destOrd="0" parTransId="{B6AE757D-D48A-412A-ABB6-E42A7AD30FE4}" sibTransId="{FB8C8C92-DA7F-4755-B129-F111AA1DB252}"/>
    <dgm:cxn modelId="{44B34BBB-1F33-4E32-B4DC-4305C8102639}" type="presOf" srcId="{2949D7EC-CB39-4F46-8B90-D9C567038B33}" destId="{2CCB873E-45F0-4ACF-9A72-91994D46D1C6}" srcOrd="1" destOrd="0" presId="urn:microsoft.com/office/officeart/2009/3/layout/HorizontalOrganizationChart"/>
    <dgm:cxn modelId="{7BEA89BE-9612-49F7-BA28-9E424FB658AA}" type="presOf" srcId="{85578732-348B-490A-AC88-846D0EBC1377}" destId="{87DA845C-1F31-4313-9CA0-133B104A3B1E}" srcOrd="0" destOrd="0" presId="urn:microsoft.com/office/officeart/2009/3/layout/HorizontalOrganizationChart"/>
    <dgm:cxn modelId="{7F7F10E6-943D-47BF-8943-7244CF1FAAED}" srcId="{2949D7EC-CB39-4F46-8B90-D9C567038B33}" destId="{24864459-F7AD-4637-8DA8-20C0563C6214}" srcOrd="1" destOrd="0" parTransId="{64244428-7BB1-4035-A49A-275FD2CF6128}" sibTransId="{E21594BF-0112-445F-ADEB-A9E7CBF194DD}"/>
    <dgm:cxn modelId="{EA7B8FFF-1B5C-476F-93E4-987AEC4BA89C}" srcId="{2949D7EC-CB39-4F46-8B90-D9C567038B33}" destId="{8F7C1BE0-4558-4EF4-9444-896E566BC4F3}" srcOrd="0" destOrd="0" parTransId="{85578732-348B-490A-AC88-846D0EBC1377}" sibTransId="{7E84C5AD-D1A5-45A3-8425-29B63392D61D}"/>
    <dgm:cxn modelId="{90906F82-543D-4CB5-A663-AF4568705C5D}" type="presParOf" srcId="{AF02EE3D-1B3C-4855-9220-AEF8187DF534}" destId="{9A29665B-3751-4177-ADA5-FA50C7C5F9BD}" srcOrd="0" destOrd="0" presId="urn:microsoft.com/office/officeart/2009/3/layout/HorizontalOrganizationChart"/>
    <dgm:cxn modelId="{4999479E-5AA7-4296-B6C8-AD4A9B2B4B23}" type="presParOf" srcId="{9A29665B-3751-4177-ADA5-FA50C7C5F9BD}" destId="{79338B04-6242-4558-98EE-0DFA62DB8BB0}" srcOrd="0" destOrd="0" presId="urn:microsoft.com/office/officeart/2009/3/layout/HorizontalOrganizationChart"/>
    <dgm:cxn modelId="{AF309DF2-20AA-4E18-A456-0ED581BBB14F}" type="presParOf" srcId="{79338B04-6242-4558-98EE-0DFA62DB8BB0}" destId="{C8ACD113-6518-4663-B4FB-C07FC044757F}" srcOrd="0" destOrd="0" presId="urn:microsoft.com/office/officeart/2009/3/layout/HorizontalOrganizationChart"/>
    <dgm:cxn modelId="{CB696180-2904-47B9-99A2-CFE2576275DA}" type="presParOf" srcId="{79338B04-6242-4558-98EE-0DFA62DB8BB0}" destId="{BCAF369A-BD18-4A1E-A32C-230B3EE2E92F}" srcOrd="1" destOrd="0" presId="urn:microsoft.com/office/officeart/2009/3/layout/HorizontalOrganizationChart"/>
    <dgm:cxn modelId="{B3A4C3C4-CAFC-4015-B123-C56561BE8D89}" type="presParOf" srcId="{9A29665B-3751-4177-ADA5-FA50C7C5F9BD}" destId="{61C85E10-9467-4014-B295-29A409E743FE}" srcOrd="1" destOrd="0" presId="urn:microsoft.com/office/officeart/2009/3/layout/HorizontalOrganizationChart"/>
    <dgm:cxn modelId="{5773A72A-A629-45DA-AC44-E32DDB5DD86C}" type="presParOf" srcId="{9A29665B-3751-4177-ADA5-FA50C7C5F9BD}" destId="{5B2FFCF2-3116-4BB8-9DE1-A23716442EE6}" srcOrd="2" destOrd="0" presId="urn:microsoft.com/office/officeart/2009/3/layout/HorizontalOrganizationChart"/>
    <dgm:cxn modelId="{17615FC4-90D5-42AE-BD80-22D2A555972C}" type="presParOf" srcId="{AF02EE3D-1B3C-4855-9220-AEF8187DF534}" destId="{BD9EE56E-0AC2-44BB-BA10-BAA65B624506}" srcOrd="1" destOrd="0" presId="urn:microsoft.com/office/officeart/2009/3/layout/HorizontalOrganizationChart"/>
    <dgm:cxn modelId="{5ED452BD-561F-436F-A041-FD730FC72E4C}" type="presParOf" srcId="{BD9EE56E-0AC2-44BB-BA10-BAA65B624506}" destId="{C1EABD59-1C49-4E66-92C1-23F8E5FAFE05}" srcOrd="0" destOrd="0" presId="urn:microsoft.com/office/officeart/2009/3/layout/HorizontalOrganizationChart"/>
    <dgm:cxn modelId="{6D6A2A89-8FB7-4B62-B12D-65F6CD1E3EC5}" type="presParOf" srcId="{C1EABD59-1C49-4E66-92C1-23F8E5FAFE05}" destId="{C3920343-1FE4-4EC2-BEE1-8010D21A6269}" srcOrd="0" destOrd="0" presId="urn:microsoft.com/office/officeart/2009/3/layout/HorizontalOrganizationChart"/>
    <dgm:cxn modelId="{82DAEDB9-1116-438A-8E37-C7D533EF5272}" type="presParOf" srcId="{C1EABD59-1C49-4E66-92C1-23F8E5FAFE05}" destId="{2CCB873E-45F0-4ACF-9A72-91994D46D1C6}" srcOrd="1" destOrd="0" presId="urn:microsoft.com/office/officeart/2009/3/layout/HorizontalOrganizationChart"/>
    <dgm:cxn modelId="{AA7ADCC3-E89D-4731-8328-575EE331F665}" type="presParOf" srcId="{BD9EE56E-0AC2-44BB-BA10-BAA65B624506}" destId="{B08E6734-4502-4747-B136-C077EFF8D805}" srcOrd="1" destOrd="0" presId="urn:microsoft.com/office/officeart/2009/3/layout/HorizontalOrganizationChart"/>
    <dgm:cxn modelId="{07DFFB8A-BD98-4CC4-A218-07A8D1411063}" type="presParOf" srcId="{B08E6734-4502-4747-B136-C077EFF8D805}" destId="{87DA845C-1F31-4313-9CA0-133B104A3B1E}" srcOrd="0" destOrd="0" presId="urn:microsoft.com/office/officeart/2009/3/layout/HorizontalOrganizationChart"/>
    <dgm:cxn modelId="{DFC09E26-1507-4ABC-8E78-F97D8F4DBCD1}" type="presParOf" srcId="{B08E6734-4502-4747-B136-C077EFF8D805}" destId="{6B96937B-4E98-4FAF-82F3-427FA7C5620B}" srcOrd="1" destOrd="0" presId="urn:microsoft.com/office/officeart/2009/3/layout/HorizontalOrganizationChart"/>
    <dgm:cxn modelId="{38BAC9D3-DBDB-4B7F-B974-B0FB9C427D8B}" type="presParOf" srcId="{6B96937B-4E98-4FAF-82F3-427FA7C5620B}" destId="{24151E9C-86AA-4DDE-99D2-5B3C374F7A77}" srcOrd="0" destOrd="0" presId="urn:microsoft.com/office/officeart/2009/3/layout/HorizontalOrganizationChart"/>
    <dgm:cxn modelId="{0ED668CA-8725-4B6C-BC28-4E58BF789CF9}" type="presParOf" srcId="{24151E9C-86AA-4DDE-99D2-5B3C374F7A77}" destId="{EFACDC8B-4088-40E0-989B-56D4335B4FD1}" srcOrd="0" destOrd="0" presId="urn:microsoft.com/office/officeart/2009/3/layout/HorizontalOrganizationChart"/>
    <dgm:cxn modelId="{7922C73A-CE67-4086-8586-56CCEB451EB0}" type="presParOf" srcId="{24151E9C-86AA-4DDE-99D2-5B3C374F7A77}" destId="{4317326B-0002-4DF2-97C9-0DB0BEF14B7B}" srcOrd="1" destOrd="0" presId="urn:microsoft.com/office/officeart/2009/3/layout/HorizontalOrganizationChart"/>
    <dgm:cxn modelId="{DA8D3728-30FA-42F9-9E13-174D802B891C}" type="presParOf" srcId="{6B96937B-4E98-4FAF-82F3-427FA7C5620B}" destId="{DAE4DD9A-8707-45E4-9458-56A99268133E}" srcOrd="1" destOrd="0" presId="urn:microsoft.com/office/officeart/2009/3/layout/HorizontalOrganizationChart"/>
    <dgm:cxn modelId="{B00B1756-7BD6-480F-BF0B-6618034C6080}" type="presParOf" srcId="{6B96937B-4E98-4FAF-82F3-427FA7C5620B}" destId="{D6744F24-FD31-4FEA-BFA4-72DAAEBE1755}" srcOrd="2" destOrd="0" presId="urn:microsoft.com/office/officeart/2009/3/layout/HorizontalOrganizationChart"/>
    <dgm:cxn modelId="{753BC697-4639-4A8D-98C9-FE91572E15AE}" type="presParOf" srcId="{B08E6734-4502-4747-B136-C077EFF8D805}" destId="{C2EB68B8-D1EC-4456-9F38-86F498D4B78E}" srcOrd="2" destOrd="0" presId="urn:microsoft.com/office/officeart/2009/3/layout/HorizontalOrganizationChart"/>
    <dgm:cxn modelId="{4F425245-CE67-4809-9AF8-73D6C88B960A}" type="presParOf" srcId="{B08E6734-4502-4747-B136-C077EFF8D805}" destId="{3578AC54-78A4-42EF-B6D6-E5FAC724FBF8}" srcOrd="3" destOrd="0" presId="urn:microsoft.com/office/officeart/2009/3/layout/HorizontalOrganizationChart"/>
    <dgm:cxn modelId="{0AB26273-4F46-4570-B3B0-CE1D81FB31B8}" type="presParOf" srcId="{3578AC54-78A4-42EF-B6D6-E5FAC724FBF8}" destId="{98615172-E900-43C9-8D47-DC76972DC5A1}" srcOrd="0" destOrd="0" presId="urn:microsoft.com/office/officeart/2009/3/layout/HorizontalOrganizationChart"/>
    <dgm:cxn modelId="{03D1F47C-372B-4697-976D-723937809759}" type="presParOf" srcId="{98615172-E900-43C9-8D47-DC76972DC5A1}" destId="{8DC50B55-B0BD-4D1A-896C-7648D004CB2C}" srcOrd="0" destOrd="0" presId="urn:microsoft.com/office/officeart/2009/3/layout/HorizontalOrganizationChart"/>
    <dgm:cxn modelId="{631B105F-E6E8-49A3-B537-102E63284EDE}" type="presParOf" srcId="{98615172-E900-43C9-8D47-DC76972DC5A1}" destId="{80C53B14-F4D7-4AAE-8CC7-8D0FB7A88827}" srcOrd="1" destOrd="0" presId="urn:microsoft.com/office/officeart/2009/3/layout/HorizontalOrganizationChart"/>
    <dgm:cxn modelId="{B48C5AAC-8707-4929-AD40-6B5759E2DE3E}" type="presParOf" srcId="{3578AC54-78A4-42EF-B6D6-E5FAC724FBF8}" destId="{D269022E-104A-4548-9B97-7D359602D13C}" srcOrd="1" destOrd="0" presId="urn:microsoft.com/office/officeart/2009/3/layout/HorizontalOrganizationChart"/>
    <dgm:cxn modelId="{3D9C186D-778F-4C14-B9DB-FB4670FDC619}" type="presParOf" srcId="{3578AC54-78A4-42EF-B6D6-E5FAC724FBF8}" destId="{CF7D2062-895A-496C-9138-DB2E654E48F3}" srcOrd="2" destOrd="0" presId="urn:microsoft.com/office/officeart/2009/3/layout/HorizontalOrganizationChart"/>
    <dgm:cxn modelId="{51A1DB01-7BFA-40DC-AD41-AF11B78596C2}" type="presParOf" srcId="{BD9EE56E-0AC2-44BB-BA10-BAA65B624506}" destId="{F576FCDB-5831-4C42-9BF9-5EEEBEF629FE}" srcOrd="2" destOrd="0" presId="urn:microsoft.com/office/officeart/2009/3/layout/HorizontalOrganizationChart"/>
    <dgm:cxn modelId="{837765E6-1DF3-4146-8622-527214325BC6}" type="presParOf" srcId="{AF02EE3D-1B3C-4855-9220-AEF8187DF534}" destId="{4B52B412-DCDB-4691-8709-5B37F28B63A7}" srcOrd="2" destOrd="0" presId="urn:microsoft.com/office/officeart/2009/3/layout/HorizontalOrganizationChart"/>
    <dgm:cxn modelId="{8EEE0C34-EB16-4DAD-A452-224CC73094DE}" type="presParOf" srcId="{4B52B412-DCDB-4691-8709-5B37F28B63A7}" destId="{32DFF115-7119-46BF-B991-A4691E531897}" srcOrd="0" destOrd="0" presId="urn:microsoft.com/office/officeart/2009/3/layout/HorizontalOrganizationChart"/>
    <dgm:cxn modelId="{F7CA05CD-4F71-44FD-82B3-EE8AD63EBD0F}" type="presParOf" srcId="{32DFF115-7119-46BF-B991-A4691E531897}" destId="{840AEE3F-1F0A-46A0-A814-B0298EA07017}" srcOrd="0" destOrd="0" presId="urn:microsoft.com/office/officeart/2009/3/layout/HorizontalOrganizationChart"/>
    <dgm:cxn modelId="{3DB59AC9-587A-4786-B2B3-55414A9AE5E3}" type="presParOf" srcId="{32DFF115-7119-46BF-B991-A4691E531897}" destId="{1B420C6F-95CF-4248-BE1C-C64B7BEF13D8}" srcOrd="1" destOrd="0" presId="urn:microsoft.com/office/officeart/2009/3/layout/HorizontalOrganizationChart"/>
    <dgm:cxn modelId="{239C2E6B-FF8F-4918-BAD0-3FAB838AF4B8}" type="presParOf" srcId="{4B52B412-DCDB-4691-8709-5B37F28B63A7}" destId="{024220C8-C725-48E4-9A96-460081D12FB1}" srcOrd="1" destOrd="0" presId="urn:microsoft.com/office/officeart/2009/3/layout/HorizontalOrganizationChart"/>
    <dgm:cxn modelId="{970DD401-85CF-4180-8887-FF7B98CE7B8E}" type="presParOf" srcId="{4B52B412-DCDB-4691-8709-5B37F28B63A7}" destId="{002AEE64-3A0D-4961-B59C-0BB446794995}" srcOrd="2" destOrd="0" presId="urn:microsoft.com/office/officeart/2009/3/layout/HorizontalOrganizationChart"/>
    <dgm:cxn modelId="{96EC92B0-FABE-469C-B8FF-FEDE2919C411}" type="presParOf" srcId="{AF02EE3D-1B3C-4855-9220-AEF8187DF534}" destId="{CF808514-A639-4AF7-9A5C-E8998EC1F0E0}" srcOrd="3" destOrd="0" presId="urn:microsoft.com/office/officeart/2009/3/layout/HorizontalOrganizationChart"/>
    <dgm:cxn modelId="{EBF56CE3-3498-4795-AECA-95AB06676740}" type="presParOf" srcId="{CF808514-A639-4AF7-9A5C-E8998EC1F0E0}" destId="{9F657DBC-699B-4655-8D5D-55643B398D72}" srcOrd="0" destOrd="0" presId="urn:microsoft.com/office/officeart/2009/3/layout/HorizontalOrganizationChart"/>
    <dgm:cxn modelId="{CF278FD8-D806-4A84-815B-670CDA568F5B}" type="presParOf" srcId="{9F657DBC-699B-4655-8D5D-55643B398D72}" destId="{3C97D9D3-51A3-4A59-96FE-7D4FB74257B0}" srcOrd="0" destOrd="0" presId="urn:microsoft.com/office/officeart/2009/3/layout/HorizontalOrganizationChart"/>
    <dgm:cxn modelId="{02DDBF87-5879-4EED-849F-08387BFDE3FC}" type="presParOf" srcId="{9F657DBC-699B-4655-8D5D-55643B398D72}" destId="{60499A1E-51E7-4703-B83E-79C6978F974E}" srcOrd="1" destOrd="0" presId="urn:microsoft.com/office/officeart/2009/3/layout/HorizontalOrganizationChart"/>
    <dgm:cxn modelId="{95C3AE1F-FE52-40A2-998F-AF529F964903}" type="presParOf" srcId="{CF808514-A639-4AF7-9A5C-E8998EC1F0E0}" destId="{672978A9-386E-48E6-8F95-3C1A2F0093AA}" srcOrd="1" destOrd="0" presId="urn:microsoft.com/office/officeart/2009/3/layout/HorizontalOrganizationChart"/>
    <dgm:cxn modelId="{F01FB7D9-937A-4241-B262-9C474CB9E523}" type="presParOf" srcId="{CF808514-A639-4AF7-9A5C-E8998EC1F0E0}" destId="{AB3B53CF-4DEA-4E91-84F0-A2BAEBB5A60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B68B8-D1EC-4456-9F38-86F498D4B78E}">
      <dsp:nvSpPr>
        <dsp:cNvPr id="0" name=""/>
        <dsp:cNvSpPr/>
      </dsp:nvSpPr>
      <dsp:spPr>
        <a:xfrm>
          <a:off x="2375484" y="1015425"/>
          <a:ext cx="347935" cy="37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967" y="0"/>
              </a:lnTo>
              <a:lnTo>
                <a:pt x="173967" y="374030"/>
              </a:lnTo>
              <a:lnTo>
                <a:pt x="347935" y="374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A845C-1F31-4313-9CA0-133B104A3B1E}">
      <dsp:nvSpPr>
        <dsp:cNvPr id="0" name=""/>
        <dsp:cNvSpPr/>
      </dsp:nvSpPr>
      <dsp:spPr>
        <a:xfrm>
          <a:off x="2375484" y="641395"/>
          <a:ext cx="347935" cy="374030"/>
        </a:xfrm>
        <a:custGeom>
          <a:avLst/>
          <a:gdLst/>
          <a:ahLst/>
          <a:cxnLst/>
          <a:rect l="0" t="0" r="0" b="0"/>
          <a:pathLst>
            <a:path>
              <a:moveTo>
                <a:pt x="0" y="374030"/>
              </a:moveTo>
              <a:lnTo>
                <a:pt x="173967" y="374030"/>
              </a:lnTo>
              <a:lnTo>
                <a:pt x="173967" y="0"/>
              </a:lnTo>
              <a:lnTo>
                <a:pt x="347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CD113-6518-4663-B4FB-C07FC044757F}">
      <dsp:nvSpPr>
        <dsp:cNvPr id="0" name=""/>
        <dsp:cNvSpPr/>
      </dsp:nvSpPr>
      <dsp:spPr>
        <a:xfrm>
          <a:off x="635806" y="2063"/>
          <a:ext cx="1739677" cy="53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Attracted to the message of John – Luke 3:12-13 told not to take more than what was owed</a:t>
          </a:r>
        </a:p>
      </dsp:txBody>
      <dsp:txXfrm>
        <a:off x="635806" y="2063"/>
        <a:ext cx="1739677" cy="530601"/>
      </dsp:txXfrm>
    </dsp:sp>
    <dsp:sp modelId="{C3920343-1FE4-4EC2-BEE1-8010D21A6269}">
      <dsp:nvSpPr>
        <dsp:cNvPr id="0" name=""/>
        <dsp:cNvSpPr/>
      </dsp:nvSpPr>
      <dsp:spPr>
        <a:xfrm>
          <a:off x="635806" y="750125"/>
          <a:ext cx="1739677" cy="53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They are often mentioned in conjunction with undesirable people– </a:t>
          </a:r>
        </a:p>
      </dsp:txBody>
      <dsp:txXfrm>
        <a:off x="635806" y="750125"/>
        <a:ext cx="1739677" cy="530601"/>
      </dsp:txXfrm>
    </dsp:sp>
    <dsp:sp modelId="{EFACDC8B-4088-40E0-989B-56D4335B4FD1}">
      <dsp:nvSpPr>
        <dsp:cNvPr id="0" name=""/>
        <dsp:cNvSpPr/>
      </dsp:nvSpPr>
      <dsp:spPr>
        <a:xfrm>
          <a:off x="2723419" y="376094"/>
          <a:ext cx="1739677" cy="530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Mark 2:15 ff – Associated with sinners</a:t>
          </a:r>
        </a:p>
      </dsp:txBody>
      <dsp:txXfrm>
        <a:off x="2723419" y="376094"/>
        <a:ext cx="1739677" cy="530601"/>
      </dsp:txXfrm>
    </dsp:sp>
    <dsp:sp modelId="{8DC50B55-B0BD-4D1A-896C-7648D004CB2C}">
      <dsp:nvSpPr>
        <dsp:cNvPr id="0" name=""/>
        <dsp:cNvSpPr/>
      </dsp:nvSpPr>
      <dsp:spPr>
        <a:xfrm>
          <a:off x="2723419" y="1124155"/>
          <a:ext cx="1739677" cy="530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Matt 21:31 – Chief priests and elders told that publicans and harlots would enter into the kingdom of God before they would</a:t>
          </a:r>
        </a:p>
      </dsp:txBody>
      <dsp:txXfrm>
        <a:off x="2723419" y="1124155"/>
        <a:ext cx="1739677" cy="530601"/>
      </dsp:txXfrm>
    </dsp:sp>
    <dsp:sp modelId="{840AEE3F-1F0A-46A0-A814-B0298EA07017}">
      <dsp:nvSpPr>
        <dsp:cNvPr id="0" name=""/>
        <dsp:cNvSpPr/>
      </dsp:nvSpPr>
      <dsp:spPr>
        <a:xfrm>
          <a:off x="635806" y="1498186"/>
          <a:ext cx="1739677" cy="53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Hated by the people because they worked for the occupying Romans</a:t>
          </a:r>
        </a:p>
      </dsp:txBody>
      <dsp:txXfrm>
        <a:off x="635806" y="1498186"/>
        <a:ext cx="1739677" cy="530601"/>
      </dsp:txXfrm>
    </dsp:sp>
    <dsp:sp modelId="{3C97D9D3-51A3-4A59-96FE-7D4FB74257B0}">
      <dsp:nvSpPr>
        <dsp:cNvPr id="0" name=""/>
        <dsp:cNvSpPr/>
      </dsp:nvSpPr>
      <dsp:spPr>
        <a:xfrm>
          <a:off x="635806" y="2246247"/>
          <a:ext cx="1739677" cy="53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Matthew was formerly a tax collector</a:t>
          </a:r>
        </a:p>
      </dsp:txBody>
      <dsp:txXfrm>
        <a:off x="635806" y="2246247"/>
        <a:ext cx="1739677" cy="53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31F9-B949-5068-963A-694C1771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D4F65-83DF-9F3D-6109-7DCA86C36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F0E73-BCCA-8A91-C429-461F94512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E6C40-73B1-55BE-5B23-0201A356B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2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CDFF2-CD42-22F7-0946-3D709F4F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850C7-A0AD-15A6-C168-238D6E635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8B030-A06C-A6B7-29C0-8AC34B821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FC999-4796-0D18-59F9-B5E94B646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FA1B-A166-F628-B3D9-ADFA7E81D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9CCE7-0245-FD0D-3E42-0EFE8B62E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3A71-DC4E-1310-A2E2-9412DDCB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A5DFF-5FDA-EE0A-8668-8765DF30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D44E-F50F-CE6A-5F2E-C9D39DAB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272F-7C6C-19E5-CA42-BFB44DE8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FEAA-7B4D-53A1-36B2-CF38AF31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0259-659D-6A70-75AD-2BDCEA7F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E9CA-CADF-1BD1-40A2-0BCD1F87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CC61F-B2AC-56C1-B2D2-B7F0EDE3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0453-828A-153A-C6EB-AD5B3B8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F1E84-506E-E48E-BB93-C4E12689D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1DAE-6260-C3F2-125C-ACC53CA3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90024-7A2D-0843-508E-389D7EA1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4470-743E-C4C5-EC96-B8F981EE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7FDA-1315-D91F-7D90-B953CDB3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0826-7FCF-E321-2670-6B1C76734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8E5AF-C565-DA27-5FED-661C5A036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09D4C-20BB-14C0-90E4-456372C8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9A72-4E55-3010-4DEE-EAD9D2AB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8F079-1FA0-CD7A-7609-81828021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9D20-ED97-6CD2-9333-E8012B4E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778A3-FEDE-0DD0-FCBF-CAA02A712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5948B-145C-824D-4534-7D6EBE0E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14C87-D19F-3665-30F2-22BE8BB2D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D9192-E58E-D69B-281D-E447E69E5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34160-6D3C-6992-9809-D799CD12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B6C90-2D70-581A-8B34-7FC5E855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8386F-F99C-4875-B6A5-92546492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E0BC-6B81-DB1C-D00D-40B0F943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3D6C4-6A71-4AE7-818A-42820C7D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64C68-3CFF-21D0-0104-4D3D30CB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E6484-EA13-1261-EE66-1F368A8C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E22DE-FBDE-99C0-CB83-D3D83439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5C752-2038-1AC3-16BB-BFEF013F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5DF13-0FA8-2E16-4134-554EFC6C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70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132-D543-0A0D-2CB7-2763638F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11A6-D12F-200F-AFEF-13881E7E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28698-132B-2F82-A0E8-F021E0B6F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C2C6-3D36-5889-A859-DDA6F2A9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0F009-83BE-CEAB-4E8B-A12464E5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4659-EDF7-7B08-3205-60B21F93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79B1-5229-1DD6-AEB0-EE3CCF4D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4E82A-1DBC-ED3E-80B3-C91EB0CC1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8300F-574B-D733-0B7B-B42F7566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BD506-C195-8790-94F2-B542AECD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EC9E4-CE1B-12A0-E48E-278FD91B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1D0F1-744C-11D2-1193-DE02C54F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FD0F-829F-08C9-C768-0F23937C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6E386-A924-546D-C012-A4672A1B8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476FE-DD31-A74D-A646-A3B857AE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6A2E-ED49-524D-F4CF-BF89EF3D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391A-59CE-A350-CED5-4FA765EE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75AC-2F68-C48B-EFB7-C83FBA0D3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A51B6-2F69-5C88-F67C-8019BA7AE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4FCC9-4533-FB7A-E946-FFE7B23D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19D3F-E167-04D6-7DE4-D2FDEAF0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3B2FA-1901-C448-E716-7913D4D5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9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3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E75E-3C0F-4A3D-B82C-6C4A9BAC9F9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81FC4-349E-AAB5-BD12-E0D4D858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FCFCD-36DE-9D62-1880-10B32FB36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C48DE-C0EE-1018-7DDC-B44AA93C6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E938C-917C-4A55-81FB-89C820E0ACA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22771-F7DF-832D-7EB8-AA6D58404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0735A-A0B6-92F9-E452-AB9F98B4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57EB8-3551-421A-B52E-564DD58E8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5B5DD0-FA5C-4E65-71F3-604A4CFEA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2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7D59B-F067-6E4C-9614-BF3FC4D1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15" y="2125266"/>
            <a:ext cx="5121050" cy="38407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5D3798-FCCD-32F1-9670-1306B535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Zacchaeus the Publican</a:t>
            </a:r>
          </a:p>
        </p:txBody>
      </p:sp>
    </p:spTree>
    <p:extLst>
      <p:ext uri="{BB962C8B-B14F-4D97-AF65-F5344CB8AC3E}">
        <p14:creationId xmlns:p14="http://schemas.microsoft.com/office/powerpoint/2010/main" val="109112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1B3445-C1DC-0521-C542-AB6111A6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101277"/>
            <a:ext cx="3276452" cy="146763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50"/>
              <a:t>Sycamore tree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797496"/>
            <a:ext cx="2606040" cy="13716"/>
          </a:xfrm>
          <a:custGeom>
            <a:avLst/>
            <a:gdLst>
              <a:gd name="csX0" fmla="*/ 0 w 2606040"/>
              <a:gd name="csY0" fmla="*/ 0 h 13716"/>
              <a:gd name="csX1" fmla="*/ 625450 w 2606040"/>
              <a:gd name="csY1" fmla="*/ 0 h 13716"/>
              <a:gd name="csX2" fmla="*/ 1224839 w 2606040"/>
              <a:gd name="csY2" fmla="*/ 0 h 13716"/>
              <a:gd name="csX3" fmla="*/ 1824228 w 2606040"/>
              <a:gd name="csY3" fmla="*/ 0 h 13716"/>
              <a:gd name="csX4" fmla="*/ 2606040 w 2606040"/>
              <a:gd name="csY4" fmla="*/ 0 h 13716"/>
              <a:gd name="csX5" fmla="*/ 2606040 w 2606040"/>
              <a:gd name="csY5" fmla="*/ 13716 h 13716"/>
              <a:gd name="csX6" fmla="*/ 1902409 w 2606040"/>
              <a:gd name="csY6" fmla="*/ 13716 h 13716"/>
              <a:gd name="csX7" fmla="*/ 1276960 w 2606040"/>
              <a:gd name="csY7" fmla="*/ 13716 h 13716"/>
              <a:gd name="csX8" fmla="*/ 677570 w 2606040"/>
              <a:gd name="csY8" fmla="*/ 13716 h 13716"/>
              <a:gd name="csX9" fmla="*/ 0 w 2606040"/>
              <a:gd name="csY9" fmla="*/ 13716 h 13716"/>
              <a:gd name="csX10" fmla="*/ 0 w 2606040"/>
              <a:gd name="csY10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F5A4BF-50CA-FB98-2644-026A31B2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3011924"/>
            <a:ext cx="3182692" cy="2490501"/>
          </a:xfrm>
        </p:spPr>
        <p:txBody>
          <a:bodyPr vert="horz" lIns="68580" tIns="34290" rIns="68580" bIns="34290" rtlCol="0" anchor="b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650"/>
              <a:t>Large, common tree during NT times in the lowlands like Jericho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en-US" sz="1650"/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650"/>
              <a:t>Also called the fig-mulberry tree because of its large leaves and fig-like fruit.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C67FE-299D-FA82-254B-EA65A04D3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928" r="-1" b="12298"/>
          <a:stretch>
            <a:fillRect/>
          </a:stretch>
        </p:blipFill>
        <p:spPr>
          <a:xfrm>
            <a:off x="3983777" y="8572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0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17B1D0-FD33-5FCE-4CC7-9A41DC3E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Background- Luke 19:1-10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E4C54-EF13-5355-DCE9-1BE537EDC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is the only one to record the story</a:t>
            </a:r>
          </a:p>
          <a:p>
            <a:r>
              <a:rPr lang="en-US" dirty="0"/>
              <a:t>Events take place the week before Jesus’ crucifixion </a:t>
            </a:r>
          </a:p>
          <a:p>
            <a:r>
              <a:rPr lang="en-US" dirty="0"/>
              <a:t>Crowd was excited because they thought he was going to establish the kingdom (v11)</a:t>
            </a:r>
          </a:p>
          <a:p>
            <a:r>
              <a:rPr lang="en-US" dirty="0"/>
              <a:t>Tax collectors in New Testament times</a:t>
            </a:r>
          </a:p>
          <a:p>
            <a:pPr lvl="1"/>
            <a:r>
              <a:rPr lang="en-US" dirty="0"/>
              <a:t>Rome allowed people to be tax collectors by buying the position</a:t>
            </a:r>
          </a:p>
          <a:p>
            <a:pPr lvl="1"/>
            <a:r>
              <a:rPr lang="en-US" dirty="0"/>
              <a:t>A certain amount of taxes were required, but the tax collector could keep anything above that level for himself</a:t>
            </a:r>
          </a:p>
          <a:p>
            <a:pPr lvl="1"/>
            <a:r>
              <a:rPr lang="en-US" dirty="0"/>
              <a:t>Their work required contact with Gentiles which made them ritually unclean much of the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0599-0158-6D7A-8D7B-986E683D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00" y="1268599"/>
            <a:ext cx="5098906" cy="1256717"/>
          </a:xfrm>
        </p:spPr>
        <p:txBody>
          <a:bodyPr anchor="b">
            <a:normAutofit/>
          </a:bodyPr>
          <a:lstStyle/>
          <a:p>
            <a:r>
              <a:rPr lang="en-US" sz="2775" dirty="0"/>
              <a:t>Some New Testament statements regarding  tax collectors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DF32F-2353-5B74-4EFA-CFE15BC127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79" r="28829"/>
          <a:stretch>
            <a:fillRect/>
          </a:stretch>
        </p:blipFill>
        <p:spPr>
          <a:xfrm>
            <a:off x="1" y="857257"/>
            <a:ext cx="3147372" cy="5143493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6171EB-85FD-E473-EF10-61F52EA47F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15301" y="2664623"/>
          <a:ext cx="5098904" cy="277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84F97E-EC1A-B21B-2829-82E4558BABB1}"/>
              </a:ext>
            </a:extLst>
          </p:cNvPr>
          <p:cNvSpPr txBox="1"/>
          <p:nvPr/>
        </p:nvSpPr>
        <p:spPr>
          <a:xfrm>
            <a:off x="6123215" y="5119006"/>
            <a:ext cx="29810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Aptos" panose="02110004020202020204"/>
              </a:rPr>
              <a:t>Zacchaeus was a “chief” publican</a:t>
            </a:r>
          </a:p>
        </p:txBody>
      </p:sp>
    </p:spTree>
    <p:extLst>
      <p:ext uri="{BB962C8B-B14F-4D97-AF65-F5344CB8AC3E}">
        <p14:creationId xmlns:p14="http://schemas.microsoft.com/office/powerpoint/2010/main" val="99550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BBF1C-B589-B566-D843-8B730C2F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1" r="5763" b="-1"/>
          <a:stretch>
            <a:fillRect/>
          </a:stretch>
        </p:blipFill>
        <p:spPr>
          <a:xfrm>
            <a:off x="1" y="857257"/>
            <a:ext cx="7252232" cy="51434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85725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208B-3014-69FC-B625-02494524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8" y="1131094"/>
            <a:ext cx="2866642" cy="1424934"/>
          </a:xfrm>
        </p:spPr>
        <p:txBody>
          <a:bodyPr>
            <a:normAutofit/>
          </a:bodyPr>
          <a:lstStyle/>
          <a:p>
            <a:r>
              <a:rPr lang="en-US" sz="3000"/>
              <a:t>Jericho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09DE-E40D-B5B3-A110-5895E7B68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8" y="2682901"/>
            <a:ext cx="2866642" cy="2807072"/>
          </a:xfrm>
        </p:spPr>
        <p:txBody>
          <a:bodyPr>
            <a:normAutofit/>
          </a:bodyPr>
          <a:lstStyle/>
          <a:p>
            <a:r>
              <a:rPr lang="en-US" sz="1500" dirty="0"/>
              <a:t>One of the oldest cities – Some sources say 9,000 years old</a:t>
            </a:r>
          </a:p>
          <a:p>
            <a:r>
              <a:rPr lang="en-US" sz="1500" dirty="0"/>
              <a:t>A wealthy city at the time – known for </a:t>
            </a:r>
            <a:r>
              <a:rPr lang="en-US" sz="1500" dirty="0" err="1"/>
              <a:t>trae</a:t>
            </a:r>
            <a:r>
              <a:rPr lang="en-US" sz="1500" dirty="0"/>
              <a:t> in balsam – a resin from which balm, and fragrances were made.    The rose gardens could be smelled for miles</a:t>
            </a:r>
          </a:p>
          <a:p>
            <a:r>
              <a:rPr lang="en-US" sz="1500" dirty="0"/>
              <a:t>Antony gave Cleopatra date plantations there</a:t>
            </a:r>
          </a:p>
        </p:txBody>
      </p:sp>
    </p:spTree>
    <p:extLst>
      <p:ext uri="{BB962C8B-B14F-4D97-AF65-F5344CB8AC3E}">
        <p14:creationId xmlns:p14="http://schemas.microsoft.com/office/powerpoint/2010/main" val="34034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1CE5-D385-A3B9-ACC4-9A3DCE1A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from this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BF64-F240-8015-DD6D-AFC3527E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and power are not the most important things in life</a:t>
            </a:r>
          </a:p>
          <a:p>
            <a:pPr lvl="1"/>
            <a:r>
              <a:rPr lang="en-US" dirty="0"/>
              <a:t>What would you do for $10,000,000</a:t>
            </a:r>
          </a:p>
          <a:p>
            <a:pPr lvl="1"/>
            <a:endParaRPr lang="en-US" dirty="0"/>
          </a:p>
          <a:p>
            <a:r>
              <a:rPr lang="en-US" dirty="0"/>
              <a:t>Seeing the Lord was important to him</a:t>
            </a:r>
          </a:p>
          <a:p>
            <a:pPr lvl="1"/>
            <a:r>
              <a:rPr lang="en-US" dirty="0"/>
              <a:t>He had a need that his wealth and importance could not meet</a:t>
            </a:r>
          </a:p>
          <a:p>
            <a:pPr lvl="1"/>
            <a:r>
              <a:rPr lang="en-US" dirty="0"/>
              <a:t>It was not easy for him to see Jesus</a:t>
            </a:r>
          </a:p>
          <a:p>
            <a:pPr lvl="1"/>
            <a:r>
              <a:rPr lang="en-US" dirty="0"/>
              <a:t>It cost him to see Jesus and to repent</a:t>
            </a:r>
          </a:p>
          <a:p>
            <a:pPr lvl="1"/>
            <a:endParaRPr lang="en-US" dirty="0"/>
          </a:p>
          <a:p>
            <a:r>
              <a:rPr lang="en-US" dirty="0"/>
              <a:t>The Lord knew his name and his character – as He does ours</a:t>
            </a:r>
          </a:p>
          <a:p>
            <a:endParaRPr lang="en-US" dirty="0"/>
          </a:p>
          <a:p>
            <a:r>
              <a:rPr lang="en-US" dirty="0"/>
              <a:t>The importance of repentance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BCA07-8FFF-0027-EDF3-BCE4E65E2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341</Words>
  <Application>Microsoft Office PowerPoint</Application>
  <PresentationFormat>On-screen Show (4:3)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2_Office Theme</vt:lpstr>
      <vt:lpstr>4_Office Theme</vt:lpstr>
      <vt:lpstr>PowerPoint Presentation</vt:lpstr>
      <vt:lpstr>Zacchaeus the Publican</vt:lpstr>
      <vt:lpstr>Sycamore tree</vt:lpstr>
      <vt:lpstr>Background- Luke 19:1-10</vt:lpstr>
      <vt:lpstr>Some New Testament statements regarding  tax collectors</vt:lpstr>
      <vt:lpstr>Jericho</vt:lpstr>
      <vt:lpstr>What can we learn from this story?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94</cp:revision>
  <dcterms:created xsi:type="dcterms:W3CDTF">2008-03-16T18:22:36Z</dcterms:created>
  <dcterms:modified xsi:type="dcterms:W3CDTF">2026-02-16T14:21:12Z</dcterms:modified>
</cp:coreProperties>
</file>