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  <p:sldMasterId id="2147483866" r:id="rId3"/>
    <p:sldMasterId id="2147483919" r:id="rId4"/>
  </p:sldMasterIdLst>
  <p:notesMasterIdLst>
    <p:notesMasterId r:id="rId27"/>
  </p:notesMasterIdLst>
  <p:sldIdLst>
    <p:sldId id="264" r:id="rId5"/>
    <p:sldId id="269" r:id="rId6"/>
    <p:sldId id="294" r:id="rId7"/>
    <p:sldId id="295" r:id="rId8"/>
    <p:sldId id="758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6" r:id="rId22"/>
    <p:sldId id="298" r:id="rId23"/>
    <p:sldId id="297" r:id="rId24"/>
    <p:sldId id="299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69"/>
            <p14:sldId id="294"/>
            <p14:sldId id="295"/>
            <p14:sldId id="758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6"/>
            <p14:sldId id="298"/>
            <p14:sldId id="297"/>
            <p14:sldId id="29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65" d="100"/>
          <a:sy n="65" d="100"/>
        </p:scale>
        <p:origin x="1035" y="1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jp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0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6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2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6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6611C47-FD23-DB44-05A2-E9FA5C0AF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34294" y="684370"/>
            <a:ext cx="820602" cy="3297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22" y="5109527"/>
            <a:ext cx="8192951" cy="74771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5521" y="12215"/>
            <a:ext cx="1124681" cy="620712"/>
          </a:xfrm>
        </p:spPr>
        <p:txBody>
          <a:bodyPr/>
          <a:lstStyle/>
          <a:p>
            <a:fld id="{F6DBBB59-6616-794F-B1DC-24A73B0A2B4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418074" y="12215"/>
            <a:ext cx="2832950" cy="62071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47472" y="12215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22" y="5871529"/>
            <a:ext cx="8192951" cy="58147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1AC6E47-82C7-BBE8-C329-45EEADAF41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2" y="620711"/>
            <a:ext cx="8192951" cy="4365714"/>
          </a:xfrm>
          <a:custGeom>
            <a:avLst/>
            <a:gdLst>
              <a:gd name="connsiteX0" fmla="*/ 0 w 10923935"/>
              <a:gd name="connsiteY0" fmla="*/ 0 h 4365714"/>
              <a:gd name="connsiteX1" fmla="*/ 10923935 w 10923935"/>
              <a:gd name="connsiteY1" fmla="*/ 0 h 4365714"/>
              <a:gd name="connsiteX2" fmla="*/ 10923935 w 10923935"/>
              <a:gd name="connsiteY2" fmla="*/ 590024 h 4365714"/>
              <a:gd name="connsiteX3" fmla="*/ 10854449 w 10923935"/>
              <a:gd name="connsiteY3" fmla="*/ 666477 h 4365714"/>
              <a:gd name="connsiteX4" fmla="*/ 10478364 w 10923935"/>
              <a:gd name="connsiteY4" fmla="*/ 1714096 h 4365714"/>
              <a:gd name="connsiteX5" fmla="*/ 10854449 w 10923935"/>
              <a:gd name="connsiteY5" fmla="*/ 2761715 h 4365714"/>
              <a:gd name="connsiteX6" fmla="*/ 10923935 w 10923935"/>
              <a:gd name="connsiteY6" fmla="*/ 2838168 h 4365714"/>
              <a:gd name="connsiteX7" fmla="*/ 10923935 w 10923935"/>
              <a:gd name="connsiteY7" fmla="*/ 4365714 h 4365714"/>
              <a:gd name="connsiteX8" fmla="*/ 0 w 10923935"/>
              <a:gd name="connsiteY8" fmla="*/ 4365714 h 43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3935" h="4365714">
                <a:moveTo>
                  <a:pt x="0" y="0"/>
                </a:moveTo>
                <a:lnTo>
                  <a:pt x="10923935" y="0"/>
                </a:lnTo>
                <a:lnTo>
                  <a:pt x="10923935" y="590024"/>
                </a:lnTo>
                <a:lnTo>
                  <a:pt x="10854449" y="666477"/>
                </a:lnTo>
                <a:cubicBezTo>
                  <a:pt x="10619501" y="951169"/>
                  <a:pt x="10478364" y="1316150"/>
                  <a:pt x="10478364" y="1714096"/>
                </a:cubicBezTo>
                <a:cubicBezTo>
                  <a:pt x="10478364" y="2112042"/>
                  <a:pt x="10619501" y="2477023"/>
                  <a:pt x="10854449" y="2761715"/>
                </a:cubicBezTo>
                <a:lnTo>
                  <a:pt x="10923935" y="2838168"/>
                </a:lnTo>
                <a:lnTo>
                  <a:pt x="10923935" y="4365714"/>
                </a:lnTo>
                <a:lnTo>
                  <a:pt x="0" y="4365714"/>
                </a:lnTo>
                <a:close/>
              </a:path>
            </a:pathLst>
          </a:custGeom>
          <a:blipFill dpi="0" rotWithShape="1">
            <a:blip r:embed="rId4">
              <a:alphaModFix amt="60000"/>
            </a:blip>
            <a:srcRect/>
            <a:stretch>
              <a:fillRect l="-5874" t="-14218" r="-5875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8190E47-8ECA-FEFE-B132-694A0DDC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34294" y="684370"/>
            <a:ext cx="820602" cy="32973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2CDF722-8006-7272-24D3-C4374135F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34294" y="68437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635001"/>
            <a:ext cx="8192951" cy="74675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22" y="1761566"/>
            <a:ext cx="8192951" cy="409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FA3-7AF2-C145-8DE8-B53BDDA151E3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51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2109" y="634999"/>
            <a:ext cx="3246364" cy="372495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2108" y="4740958"/>
            <a:ext cx="3246365" cy="111628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96E1AF4-6FE8-93A0-25DF-72E86DC592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953" y="634999"/>
            <a:ext cx="4463186" cy="5588003"/>
          </a:xfrm>
          <a:custGeom>
            <a:avLst/>
            <a:gdLst>
              <a:gd name="connsiteX0" fmla="*/ 0 w 5950914"/>
              <a:gd name="connsiteY0" fmla="*/ 0 h 5588003"/>
              <a:gd name="connsiteX1" fmla="*/ 5950914 w 5950914"/>
              <a:gd name="connsiteY1" fmla="*/ 0 h 5588003"/>
              <a:gd name="connsiteX2" fmla="*/ 5950914 w 5950914"/>
              <a:gd name="connsiteY2" fmla="*/ 5588003 h 5588003"/>
              <a:gd name="connsiteX3" fmla="*/ 0 w 5950914"/>
              <a:gd name="connsiteY3" fmla="*/ 5588003 h 5588003"/>
              <a:gd name="connsiteX4" fmla="*/ 0 w 5950914"/>
              <a:gd name="connsiteY4" fmla="*/ 5260978 h 5588003"/>
              <a:gd name="connsiteX5" fmla="*/ 84015 w 5950914"/>
              <a:gd name="connsiteY5" fmla="*/ 5168539 h 5588003"/>
              <a:gd name="connsiteX6" fmla="*/ 460100 w 5950914"/>
              <a:gd name="connsiteY6" fmla="*/ 4120920 h 5588003"/>
              <a:gd name="connsiteX7" fmla="*/ 84015 w 5950914"/>
              <a:gd name="connsiteY7" fmla="*/ 3073301 h 5588003"/>
              <a:gd name="connsiteX8" fmla="*/ 0 w 5950914"/>
              <a:gd name="connsiteY8" fmla="*/ 2980862 h 558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914" h="5588003">
                <a:moveTo>
                  <a:pt x="0" y="0"/>
                </a:moveTo>
                <a:lnTo>
                  <a:pt x="5950914" y="0"/>
                </a:lnTo>
                <a:lnTo>
                  <a:pt x="5950914" y="5588003"/>
                </a:lnTo>
                <a:lnTo>
                  <a:pt x="0" y="5588003"/>
                </a:lnTo>
                <a:lnTo>
                  <a:pt x="0" y="5260978"/>
                </a:lnTo>
                <a:lnTo>
                  <a:pt x="84015" y="5168539"/>
                </a:lnTo>
                <a:cubicBezTo>
                  <a:pt x="318963" y="4883847"/>
                  <a:pt x="460100" y="4518866"/>
                  <a:pt x="460100" y="4120920"/>
                </a:cubicBezTo>
                <a:cubicBezTo>
                  <a:pt x="460100" y="3722975"/>
                  <a:pt x="318963" y="3357993"/>
                  <a:pt x="84015" y="3073301"/>
                </a:cubicBezTo>
                <a:lnTo>
                  <a:pt x="0" y="298086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10900" t="-11363" r="-246" b="-1136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A170104-655E-7BC7-EDEB-7FE447A54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4239" y="6237288"/>
            <a:ext cx="715097" cy="63314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04C4789F-A5B9-9A4A-96FA-A3504C908003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37206" y="6237288"/>
            <a:ext cx="2113826" cy="62071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57794D-BF6E-D207-E751-3015B338C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058256-1378-09D6-D900-D002D9E8C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E46E7A6-51C5-D1B3-E8DA-1092D2C7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23" y="634999"/>
            <a:ext cx="3246051" cy="3346768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23" y="4353868"/>
            <a:ext cx="3246051" cy="1503374"/>
          </a:xfrm>
        </p:spPr>
        <p:txBody>
          <a:bodyPr anchor="b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5523" y="6238242"/>
            <a:ext cx="699162" cy="619759"/>
          </a:xfrm>
        </p:spPr>
        <p:txBody>
          <a:bodyPr/>
          <a:lstStyle/>
          <a:p>
            <a:fld id="{AA3718EF-A3C1-5F40-B99E-7AFD8194F6B8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78722" y="6238242"/>
            <a:ext cx="2125730" cy="619759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308489" y="6238242"/>
            <a:ext cx="413085" cy="619759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DD8530-A295-563B-35D6-AAA22BA47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634999"/>
            <a:ext cx="4471381" cy="5588001"/>
          </a:xfrm>
          <a:custGeom>
            <a:avLst/>
            <a:gdLst>
              <a:gd name="connsiteX0" fmla="*/ 0 w 5961841"/>
              <a:gd name="connsiteY0" fmla="*/ 0 h 5588001"/>
              <a:gd name="connsiteX1" fmla="*/ 5961841 w 5961841"/>
              <a:gd name="connsiteY1" fmla="*/ 0 h 5588001"/>
              <a:gd name="connsiteX2" fmla="*/ 5961841 w 5961841"/>
              <a:gd name="connsiteY2" fmla="*/ 3000321 h 5588001"/>
              <a:gd name="connsiteX3" fmla="*/ 5892350 w 5961841"/>
              <a:gd name="connsiteY3" fmla="*/ 3076780 h 5588001"/>
              <a:gd name="connsiteX4" fmla="*/ 5516264 w 5961841"/>
              <a:gd name="connsiteY4" fmla="*/ 4124399 h 5588001"/>
              <a:gd name="connsiteX5" fmla="*/ 5892350 w 5961841"/>
              <a:gd name="connsiteY5" fmla="*/ 5172018 h 5588001"/>
              <a:gd name="connsiteX6" fmla="*/ 5961841 w 5961841"/>
              <a:gd name="connsiteY6" fmla="*/ 5248478 h 5588001"/>
              <a:gd name="connsiteX7" fmla="*/ 5961841 w 5961841"/>
              <a:gd name="connsiteY7" fmla="*/ 5588001 h 5588001"/>
              <a:gd name="connsiteX8" fmla="*/ 0 w 5961841"/>
              <a:gd name="connsiteY8" fmla="*/ 558800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1841" h="5588001">
                <a:moveTo>
                  <a:pt x="0" y="0"/>
                </a:moveTo>
                <a:lnTo>
                  <a:pt x="5961841" y="0"/>
                </a:lnTo>
                <a:lnTo>
                  <a:pt x="5961841" y="3000321"/>
                </a:lnTo>
                <a:lnTo>
                  <a:pt x="5892350" y="3076780"/>
                </a:lnTo>
                <a:cubicBezTo>
                  <a:pt x="5657401" y="3361472"/>
                  <a:pt x="5516264" y="3726454"/>
                  <a:pt x="5516264" y="4124399"/>
                </a:cubicBezTo>
                <a:cubicBezTo>
                  <a:pt x="5516264" y="4522345"/>
                  <a:pt x="5657401" y="4887326"/>
                  <a:pt x="5892350" y="5172018"/>
                </a:cubicBezTo>
                <a:lnTo>
                  <a:pt x="5961841" y="5248478"/>
                </a:lnTo>
                <a:lnTo>
                  <a:pt x="5961841" y="5588001"/>
                </a:lnTo>
                <a:lnTo>
                  <a:pt x="0" y="5588001"/>
                </a:lnTo>
                <a:close/>
              </a:path>
            </a:pathLst>
          </a:custGeom>
          <a:blipFill dpi="0" rotWithShape="1">
            <a:blip r:embed="rId4">
              <a:alphaModFix amt="60000"/>
            </a:blip>
            <a:srcRect/>
            <a:stretch>
              <a:fillRect l="-1" t="-11364" r="-10635" b="-1136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6549F6-475C-FA8C-431A-8BC413FB7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84F18DB-2227-3C59-6701-626170B89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22" y="1381760"/>
            <a:ext cx="3536162" cy="4093526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22" y="635000"/>
            <a:ext cx="4656800" cy="36671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521" y="635000"/>
            <a:ext cx="6071263" cy="375702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21" y="4728526"/>
            <a:ext cx="5653820" cy="11144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68B9-6BB7-9D4A-99F3-0513B2017523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1373816"/>
            <a:ext cx="5943602" cy="260795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2" y="4353868"/>
            <a:ext cx="5943602" cy="1099871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48A6-5242-6042-9F4C-DE70E7840F7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7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814" y="338328"/>
            <a:ext cx="8421988" cy="1021345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81455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6" pos="2880">
          <p15:clr>
            <a:srgbClr val="FBAE40"/>
          </p15:clr>
        </p15:guide>
        <p15:guide id="7" orient="horz" pos="36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635000"/>
            <a:ext cx="6778501" cy="148018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521" y="2333861"/>
            <a:ext cx="6778501" cy="352338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600"/>
            </a:lvl1pPr>
            <a:lvl2pPr marL="685800" indent="-4572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32AB-D200-AE4A-8FF8-246AD1144EA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7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322" y="634999"/>
            <a:ext cx="3536150" cy="74676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5B48ED-478C-BDC1-D20E-89B0C95ADE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953" y="634999"/>
            <a:ext cx="4098759" cy="5602289"/>
          </a:xfrm>
          <a:custGeom>
            <a:avLst/>
            <a:gdLst>
              <a:gd name="connsiteX0" fmla="*/ 0 w 5465012"/>
              <a:gd name="connsiteY0" fmla="*/ 0 h 5602289"/>
              <a:gd name="connsiteX1" fmla="*/ 5465012 w 5465012"/>
              <a:gd name="connsiteY1" fmla="*/ 0 h 5602289"/>
              <a:gd name="connsiteX2" fmla="*/ 5465012 w 5465012"/>
              <a:gd name="connsiteY2" fmla="*/ 5602289 h 5602289"/>
              <a:gd name="connsiteX3" fmla="*/ 0 w 5465012"/>
              <a:gd name="connsiteY3" fmla="*/ 5602289 h 5602289"/>
              <a:gd name="connsiteX4" fmla="*/ 0 w 5465012"/>
              <a:gd name="connsiteY4" fmla="*/ 5260978 h 5602289"/>
              <a:gd name="connsiteX5" fmla="*/ 84015 w 5465012"/>
              <a:gd name="connsiteY5" fmla="*/ 5168539 h 5602289"/>
              <a:gd name="connsiteX6" fmla="*/ 460100 w 5465012"/>
              <a:gd name="connsiteY6" fmla="*/ 4120920 h 5602289"/>
              <a:gd name="connsiteX7" fmla="*/ 84015 w 5465012"/>
              <a:gd name="connsiteY7" fmla="*/ 3073301 h 5602289"/>
              <a:gd name="connsiteX8" fmla="*/ 0 w 5465012"/>
              <a:gd name="connsiteY8" fmla="*/ 2980862 h 560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5012" h="5602289">
                <a:moveTo>
                  <a:pt x="0" y="0"/>
                </a:moveTo>
                <a:lnTo>
                  <a:pt x="5465012" y="0"/>
                </a:lnTo>
                <a:lnTo>
                  <a:pt x="5465012" y="5602289"/>
                </a:lnTo>
                <a:lnTo>
                  <a:pt x="0" y="5602289"/>
                </a:lnTo>
                <a:lnTo>
                  <a:pt x="0" y="5260978"/>
                </a:lnTo>
                <a:lnTo>
                  <a:pt x="84015" y="5168539"/>
                </a:lnTo>
                <a:cubicBezTo>
                  <a:pt x="318963" y="4883847"/>
                  <a:pt x="460100" y="4518866"/>
                  <a:pt x="460100" y="4120920"/>
                </a:cubicBezTo>
                <a:cubicBezTo>
                  <a:pt x="460100" y="3722975"/>
                  <a:pt x="318963" y="3357993"/>
                  <a:pt x="84015" y="3073301"/>
                </a:cubicBezTo>
                <a:lnTo>
                  <a:pt x="0" y="298086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11904" t="-11334" r="-303" b="-11080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0" y="1748476"/>
            <a:ext cx="3524972" cy="4107810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1800"/>
            </a:lvl1pPr>
            <a:lvl2pPr marL="571500" indent="-342900">
              <a:lnSpc>
                <a:spcPct val="90000"/>
              </a:lnSpc>
              <a:buFont typeface="+mj-lt"/>
              <a:buAutoNum type="arabicPeriod"/>
              <a:defRPr sz="1800"/>
            </a:lvl2pPr>
            <a:lvl3pPr marL="800100" indent="-342900">
              <a:lnSpc>
                <a:spcPct val="90000"/>
              </a:lnSpc>
              <a:buFont typeface="+mj-lt"/>
              <a:buAutoNum type="arabicPeriod"/>
              <a:defRPr sz="1800"/>
            </a:lvl3pPr>
            <a:lvl4pPr marL="1028700" indent="-342900">
              <a:lnSpc>
                <a:spcPct val="90000"/>
              </a:lnSpc>
              <a:buFont typeface="+mj-lt"/>
              <a:buAutoNum type="arabicPeriod"/>
              <a:defRPr sz="1800"/>
            </a:lvl4pPr>
            <a:lvl5pPr>
              <a:lnSpc>
                <a:spcPct val="90000"/>
              </a:lnSpc>
              <a:buFont typeface="+mj-lt"/>
              <a:buAutoNum type="arabicPeriod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00A1B2-AD6B-0AD8-23CB-7082BE561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0" y="6237288"/>
            <a:ext cx="696048" cy="620712"/>
          </a:xfrm>
        </p:spPr>
        <p:txBody>
          <a:bodyPr/>
          <a:lstStyle/>
          <a:p>
            <a:fld id="{05572CD2-BFD3-8448-8917-159E5D0C05A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6695" y="6237288"/>
            <a:ext cx="2404337" cy="62071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56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745" y="654240"/>
            <a:ext cx="2830726" cy="74676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6694" y="1748475"/>
            <a:ext cx="2821778" cy="4107811"/>
          </a:xfrm>
        </p:spPr>
        <p:txBody>
          <a:bodyPr>
            <a:normAutofit/>
          </a:bodyPr>
          <a:lstStyle>
            <a:lvl1pPr marL="457200" indent="-457200">
              <a:lnSpc>
                <a:spcPct val="140000"/>
              </a:lnSpc>
              <a:buFont typeface="+mj-lt"/>
              <a:buAutoNum type="arabicPeriod"/>
              <a:defRPr sz="2000" b="1">
                <a:solidFill>
                  <a:schemeClr val="accent1"/>
                </a:solidFill>
              </a:defRPr>
            </a:lvl1pPr>
            <a:lvl2pPr marL="457200" indent="0">
              <a:lnSpc>
                <a:spcPct val="140000"/>
              </a:lnSpc>
              <a:buFont typeface="+mj-lt"/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lnSpc>
                <a:spcPct val="140000"/>
              </a:lnSpc>
              <a:buFont typeface="+mj-lt"/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lnSpc>
                <a:spcPct val="140000"/>
              </a:lnSpc>
              <a:buFont typeface="+mj-lt"/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lnSpc>
                <a:spcPct val="140000"/>
              </a:lnSpc>
              <a:buFont typeface="+mj-lt"/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0" y="6237288"/>
            <a:ext cx="696048" cy="620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413636-1A06-C24F-9111-094EE03CB84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6695" y="6237288"/>
            <a:ext cx="2404334" cy="620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583734-2162-546C-6889-AB4BAA3A2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35" y="0"/>
            <a:ext cx="323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2129476"/>
            <a:ext cx="3539573" cy="259905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2322" y="2129476"/>
            <a:ext cx="3536150" cy="2599051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5C3E-A01B-5747-9820-A22D97A21573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9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2129475"/>
            <a:ext cx="3246374" cy="37277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1684" y="2129475"/>
            <a:ext cx="3949558" cy="3727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C09D-8915-734F-8E43-FF864771946F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76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1381760"/>
            <a:ext cx="3246370" cy="447548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1678" y="1381760"/>
            <a:ext cx="4656794" cy="4475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26B7-530E-6044-8027-3A2605A8A00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52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0" y="1001715"/>
            <a:ext cx="3246375" cy="48555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1683" y="1001715"/>
            <a:ext cx="4656789" cy="48555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9605-F630-3E42-AE6D-DF4C2525050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74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16" y="1001715"/>
            <a:ext cx="2549537" cy="485552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14841" y="1001714"/>
            <a:ext cx="5353632" cy="4855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1E20-8BCD-C146-81D4-38E754D51C12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81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9" y="635001"/>
            <a:ext cx="4239352" cy="7467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0" y="1748476"/>
            <a:ext cx="4239352" cy="4108764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+mn-lt"/>
              </a:defRPr>
            </a:lvl1pPr>
            <a:lvl2pPr>
              <a:defRPr b="0" i="0">
                <a:solidFill>
                  <a:schemeClr val="tx1"/>
                </a:solidFill>
                <a:latin typeface="+mn-lt"/>
              </a:defRPr>
            </a:lvl2pPr>
            <a:lvl3pPr>
              <a:defRPr b="0" i="0">
                <a:solidFill>
                  <a:schemeClr val="tx1"/>
                </a:solidFill>
                <a:latin typeface="+mn-lt"/>
              </a:defRPr>
            </a:lvl3pPr>
            <a:lvl4pPr>
              <a:defRPr b="0" i="0">
                <a:solidFill>
                  <a:schemeClr val="tx1"/>
                </a:solidFill>
                <a:latin typeface="+mn-lt"/>
              </a:defRPr>
            </a:lvl4pPr>
            <a:lvl5pPr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3A111B-5EAA-7341-A48B-4AF64D37F0EE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" name="Graphic 102">
            <a:extLst>
              <a:ext uri="{FF2B5EF4-FFF2-40B4-BE49-F238E27FC236}">
                <a16:creationId xmlns:a16="http://schemas.microsoft.com/office/drawing/2014/main" id="{AF9DC207-1245-F373-F162-ABF4FF3F3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502"/>
          <a:stretch>
            <a:fillRect/>
          </a:stretch>
        </p:blipFill>
        <p:spPr>
          <a:xfrm flipH="1">
            <a:off x="1" y="1788008"/>
            <a:ext cx="3677483" cy="4376406"/>
          </a:xfrm>
          <a:custGeom>
            <a:avLst/>
            <a:gdLst>
              <a:gd name="connsiteX0" fmla="*/ 4903311 w 4903311"/>
              <a:gd name="connsiteY0" fmla="*/ 0 h 4376406"/>
              <a:gd name="connsiteX1" fmla="*/ 0 w 4903311"/>
              <a:gd name="connsiteY1" fmla="*/ 0 h 4376406"/>
              <a:gd name="connsiteX2" fmla="*/ 0 w 4903311"/>
              <a:gd name="connsiteY2" fmla="*/ 4376406 h 4376406"/>
              <a:gd name="connsiteX3" fmla="*/ 4903311 w 4903311"/>
              <a:gd name="connsiteY3" fmla="*/ 4376406 h 43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3311" h="4376406">
                <a:moveTo>
                  <a:pt x="4903311" y="0"/>
                </a:moveTo>
                <a:lnTo>
                  <a:pt x="0" y="0"/>
                </a:lnTo>
                <a:lnTo>
                  <a:pt x="0" y="4376406"/>
                </a:lnTo>
                <a:lnTo>
                  <a:pt x="4903311" y="43764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357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3" y="635001"/>
            <a:ext cx="8192950" cy="7467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F6B327F-976B-5170-4A98-7112B016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522" y="1761566"/>
            <a:ext cx="8192951" cy="409472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11682" y="6237288"/>
            <a:ext cx="1124681" cy="620712"/>
          </a:xfrm>
        </p:spPr>
        <p:txBody>
          <a:bodyPr/>
          <a:lstStyle/>
          <a:p>
            <a:fld id="{433C421A-0634-BE48-B165-8DC2169407E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CE0B156-FCC4-15B0-EDFE-3DE561317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648"/>
          <a:stretch>
            <a:fillRect/>
          </a:stretch>
        </p:blipFill>
        <p:spPr>
          <a:xfrm flipH="1" flipV="1">
            <a:off x="0" y="6241735"/>
            <a:ext cx="3593298" cy="616266"/>
          </a:xfrm>
          <a:custGeom>
            <a:avLst/>
            <a:gdLst>
              <a:gd name="connsiteX0" fmla="*/ 4791064 w 4791064"/>
              <a:gd name="connsiteY0" fmla="*/ 616266 h 616266"/>
              <a:gd name="connsiteX1" fmla="*/ 0 w 4791064"/>
              <a:gd name="connsiteY1" fmla="*/ 616266 h 616266"/>
              <a:gd name="connsiteX2" fmla="*/ 0 w 4791064"/>
              <a:gd name="connsiteY2" fmla="*/ 0 h 616266"/>
              <a:gd name="connsiteX3" fmla="*/ 4791064 w 4791064"/>
              <a:gd name="connsiteY3" fmla="*/ 0 h 61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1064" h="616266">
                <a:moveTo>
                  <a:pt x="4791064" y="616266"/>
                </a:moveTo>
                <a:lnTo>
                  <a:pt x="0" y="616266"/>
                </a:lnTo>
                <a:lnTo>
                  <a:pt x="0" y="0"/>
                </a:lnTo>
                <a:lnTo>
                  <a:pt x="4791064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933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6" y="635000"/>
            <a:ext cx="4239347" cy="73342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Picture Placeholder 52" descr="Several people with masks walking around">
            <a:extLst>
              <a:ext uri="{FF2B5EF4-FFF2-40B4-BE49-F238E27FC236}">
                <a16:creationId xmlns:a16="http://schemas.microsoft.com/office/drawing/2014/main" id="{BFB3BD5B-8198-59F6-0219-A25DDB45A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091" y="635000"/>
            <a:ext cx="3246372" cy="5588001"/>
          </a:xfrm>
          <a:custGeom>
            <a:avLst/>
            <a:gdLst>
              <a:gd name="connsiteX0" fmla="*/ 0 w 4328496"/>
              <a:gd name="connsiteY0" fmla="*/ 0 h 5588001"/>
              <a:gd name="connsiteX1" fmla="*/ 4328496 w 4328496"/>
              <a:gd name="connsiteY1" fmla="*/ 0 h 5588001"/>
              <a:gd name="connsiteX2" fmla="*/ 4328496 w 4328496"/>
              <a:gd name="connsiteY2" fmla="*/ 5588001 h 5588001"/>
              <a:gd name="connsiteX3" fmla="*/ 0 w 4328496"/>
              <a:gd name="connsiteY3" fmla="*/ 5588001 h 5588001"/>
              <a:gd name="connsiteX4" fmla="*/ 0 w 4328496"/>
              <a:gd name="connsiteY4" fmla="*/ 5288782 h 5588001"/>
              <a:gd name="connsiteX5" fmla="*/ 2037 w 4328496"/>
              <a:gd name="connsiteY5" fmla="*/ 5286930 h 5588001"/>
              <a:gd name="connsiteX6" fmla="*/ 486464 w 4328496"/>
              <a:gd name="connsiteY6" fmla="*/ 4117420 h 5588001"/>
              <a:gd name="connsiteX7" fmla="*/ 2037 w 4328496"/>
              <a:gd name="connsiteY7" fmla="*/ 2947910 h 5588001"/>
              <a:gd name="connsiteX8" fmla="*/ 0 w 4328496"/>
              <a:gd name="connsiteY8" fmla="*/ 2946059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8496" h="5588001">
                <a:moveTo>
                  <a:pt x="0" y="0"/>
                </a:moveTo>
                <a:lnTo>
                  <a:pt x="4328496" y="0"/>
                </a:lnTo>
                <a:lnTo>
                  <a:pt x="4328496" y="5588001"/>
                </a:lnTo>
                <a:lnTo>
                  <a:pt x="0" y="5588001"/>
                </a:lnTo>
                <a:lnTo>
                  <a:pt x="0" y="5288782"/>
                </a:lnTo>
                <a:lnTo>
                  <a:pt x="2037" y="5286930"/>
                </a:lnTo>
                <a:cubicBezTo>
                  <a:pt x="301341" y="4987626"/>
                  <a:pt x="486464" y="4574142"/>
                  <a:pt x="486464" y="4117420"/>
                </a:cubicBezTo>
                <a:cubicBezTo>
                  <a:pt x="486464" y="3660698"/>
                  <a:pt x="301341" y="3247214"/>
                  <a:pt x="2037" y="2947910"/>
                </a:cubicBezTo>
                <a:lnTo>
                  <a:pt x="0" y="2946059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394" t="-11364" r="-15644" b="-11364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9126" y="1748475"/>
            <a:ext cx="4239347" cy="410876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D616745-A57B-4ACD-D68B-FE62834A2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11684" y="6237288"/>
            <a:ext cx="788348" cy="620712"/>
          </a:xfrm>
        </p:spPr>
        <p:txBody>
          <a:bodyPr/>
          <a:lstStyle/>
          <a:p>
            <a:fld id="{E3C5FFB9-0DC3-2B48-9463-B067A67E3ADF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418074" y="6237288"/>
            <a:ext cx="2543168" cy="62071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17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634999"/>
            <a:ext cx="4656800" cy="150337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521" y="2510477"/>
            <a:ext cx="4656800" cy="3346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A96459-E838-8646-A931-ACDFD8BDADD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85954" y="6237288"/>
            <a:ext cx="2539136" cy="62071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718915" y="6237288"/>
            <a:ext cx="413406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10D02F-8887-F500-8C27-E1397CA81D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0408" y="634999"/>
            <a:ext cx="3118071" cy="5588001"/>
          </a:xfrm>
          <a:custGeom>
            <a:avLst/>
            <a:gdLst>
              <a:gd name="connsiteX0" fmla="*/ 0 w 4157428"/>
              <a:gd name="connsiteY0" fmla="*/ 0 h 5588001"/>
              <a:gd name="connsiteX1" fmla="*/ 4157428 w 4157428"/>
              <a:gd name="connsiteY1" fmla="*/ 0 h 5588001"/>
              <a:gd name="connsiteX2" fmla="*/ 4157428 w 4157428"/>
              <a:gd name="connsiteY2" fmla="*/ 3000317 h 5588001"/>
              <a:gd name="connsiteX3" fmla="*/ 4087934 w 4157428"/>
              <a:gd name="connsiteY3" fmla="*/ 3076780 h 5588001"/>
              <a:gd name="connsiteX4" fmla="*/ 3711848 w 4157428"/>
              <a:gd name="connsiteY4" fmla="*/ 4124399 h 5588001"/>
              <a:gd name="connsiteX5" fmla="*/ 4087934 w 4157428"/>
              <a:gd name="connsiteY5" fmla="*/ 5172018 h 5588001"/>
              <a:gd name="connsiteX6" fmla="*/ 4157428 w 4157428"/>
              <a:gd name="connsiteY6" fmla="*/ 5248481 h 5588001"/>
              <a:gd name="connsiteX7" fmla="*/ 4157428 w 4157428"/>
              <a:gd name="connsiteY7" fmla="*/ 5588001 h 5588001"/>
              <a:gd name="connsiteX8" fmla="*/ 0 w 4157428"/>
              <a:gd name="connsiteY8" fmla="*/ 558800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7428" h="5588001">
                <a:moveTo>
                  <a:pt x="0" y="0"/>
                </a:moveTo>
                <a:lnTo>
                  <a:pt x="4157428" y="0"/>
                </a:lnTo>
                <a:lnTo>
                  <a:pt x="4157428" y="3000317"/>
                </a:lnTo>
                <a:lnTo>
                  <a:pt x="4087934" y="3076780"/>
                </a:lnTo>
                <a:cubicBezTo>
                  <a:pt x="3852985" y="3361472"/>
                  <a:pt x="3711848" y="3726454"/>
                  <a:pt x="3711848" y="4124399"/>
                </a:cubicBezTo>
                <a:cubicBezTo>
                  <a:pt x="3711848" y="4522345"/>
                  <a:pt x="3852985" y="4887326"/>
                  <a:pt x="4087934" y="5172018"/>
                </a:cubicBezTo>
                <a:lnTo>
                  <a:pt x="4157428" y="5248481"/>
                </a:lnTo>
                <a:lnTo>
                  <a:pt x="4157428" y="5588001"/>
                </a:lnTo>
                <a:lnTo>
                  <a:pt x="0" y="5588001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394" t="-11364" r="-15644" b="-1136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88173A-F9A7-63D1-B4B1-B89617F90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5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303" y="634999"/>
            <a:ext cx="5109170" cy="113666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FD17FF-728F-5726-43E5-A768C37736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8" y="635000"/>
            <a:ext cx="2541992" cy="5602289"/>
          </a:xfrm>
          <a:custGeom>
            <a:avLst/>
            <a:gdLst>
              <a:gd name="connsiteX0" fmla="*/ 0 w 3389323"/>
              <a:gd name="connsiteY0" fmla="*/ 0 h 5602289"/>
              <a:gd name="connsiteX1" fmla="*/ 3389323 w 3389323"/>
              <a:gd name="connsiteY1" fmla="*/ 0 h 5602289"/>
              <a:gd name="connsiteX2" fmla="*/ 3389323 w 3389323"/>
              <a:gd name="connsiteY2" fmla="*/ 5602289 h 5602289"/>
              <a:gd name="connsiteX3" fmla="*/ 0 w 3389323"/>
              <a:gd name="connsiteY3" fmla="*/ 5602289 h 5602289"/>
              <a:gd name="connsiteX4" fmla="*/ 0 w 3389323"/>
              <a:gd name="connsiteY4" fmla="*/ 5260977 h 5602289"/>
              <a:gd name="connsiteX5" fmla="*/ 84015 w 3389323"/>
              <a:gd name="connsiteY5" fmla="*/ 5168538 h 5602289"/>
              <a:gd name="connsiteX6" fmla="*/ 460100 w 3389323"/>
              <a:gd name="connsiteY6" fmla="*/ 4120919 h 5602289"/>
              <a:gd name="connsiteX7" fmla="*/ 84015 w 3389323"/>
              <a:gd name="connsiteY7" fmla="*/ 3073300 h 5602289"/>
              <a:gd name="connsiteX8" fmla="*/ 0 w 3389323"/>
              <a:gd name="connsiteY8" fmla="*/ 2980861 h 560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9323" h="5602289">
                <a:moveTo>
                  <a:pt x="0" y="0"/>
                </a:moveTo>
                <a:lnTo>
                  <a:pt x="3389323" y="0"/>
                </a:lnTo>
                <a:lnTo>
                  <a:pt x="3389323" y="5602289"/>
                </a:lnTo>
                <a:lnTo>
                  <a:pt x="0" y="5602289"/>
                </a:lnTo>
                <a:lnTo>
                  <a:pt x="0" y="5260977"/>
                </a:lnTo>
                <a:lnTo>
                  <a:pt x="84015" y="5168538"/>
                </a:lnTo>
                <a:cubicBezTo>
                  <a:pt x="318963" y="4883846"/>
                  <a:pt x="460100" y="4518865"/>
                  <a:pt x="460100" y="4120919"/>
                </a:cubicBezTo>
                <a:cubicBezTo>
                  <a:pt x="460100" y="3722974"/>
                  <a:pt x="318963" y="3357992"/>
                  <a:pt x="84015" y="3073300"/>
                </a:cubicBezTo>
                <a:lnTo>
                  <a:pt x="0" y="2980861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18705" t="-11334" r="-2" b="-11080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59303" y="2128521"/>
            <a:ext cx="5109170" cy="37287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59302" y="6251577"/>
            <a:ext cx="865788" cy="620711"/>
          </a:xfrm>
        </p:spPr>
        <p:txBody>
          <a:bodyPr/>
          <a:lstStyle/>
          <a:p>
            <a:fld id="{4C09C8D8-3638-B54E-B13C-9FC33C36B39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CC6FC9B-FE5B-88C4-534F-82F52FEA7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0" y="635001"/>
            <a:ext cx="5364032" cy="74675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520" y="1762759"/>
            <a:ext cx="5364032" cy="4094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193311-8D96-4D41-863A-523563DF56F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014664" y="6237289"/>
            <a:ext cx="2113620" cy="635953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18072" y="6237289"/>
            <a:ext cx="421480" cy="635953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33DD16-D93D-295B-880C-56770D4B6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8800" y="634999"/>
            <a:ext cx="2599680" cy="5588002"/>
          </a:xfrm>
          <a:custGeom>
            <a:avLst/>
            <a:gdLst>
              <a:gd name="connsiteX0" fmla="*/ 0 w 3466240"/>
              <a:gd name="connsiteY0" fmla="*/ 0 h 5588002"/>
              <a:gd name="connsiteX1" fmla="*/ 3466240 w 3466240"/>
              <a:gd name="connsiteY1" fmla="*/ 0 h 5588002"/>
              <a:gd name="connsiteX2" fmla="*/ 3466240 w 3466240"/>
              <a:gd name="connsiteY2" fmla="*/ 3000315 h 5588002"/>
              <a:gd name="connsiteX3" fmla="*/ 3396745 w 3466240"/>
              <a:gd name="connsiteY3" fmla="*/ 3076779 h 5588002"/>
              <a:gd name="connsiteX4" fmla="*/ 3020659 w 3466240"/>
              <a:gd name="connsiteY4" fmla="*/ 4124398 h 5588002"/>
              <a:gd name="connsiteX5" fmla="*/ 3396745 w 3466240"/>
              <a:gd name="connsiteY5" fmla="*/ 5172017 h 5588002"/>
              <a:gd name="connsiteX6" fmla="*/ 3466240 w 3466240"/>
              <a:gd name="connsiteY6" fmla="*/ 5248481 h 5588002"/>
              <a:gd name="connsiteX7" fmla="*/ 3466240 w 3466240"/>
              <a:gd name="connsiteY7" fmla="*/ 5588002 h 5588002"/>
              <a:gd name="connsiteX8" fmla="*/ 0 w 3466240"/>
              <a:gd name="connsiteY8" fmla="*/ 5588002 h 55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6240" h="5588002">
                <a:moveTo>
                  <a:pt x="0" y="0"/>
                </a:moveTo>
                <a:lnTo>
                  <a:pt x="3466240" y="0"/>
                </a:lnTo>
                <a:lnTo>
                  <a:pt x="3466240" y="3000315"/>
                </a:lnTo>
                <a:lnTo>
                  <a:pt x="3396745" y="3076779"/>
                </a:lnTo>
                <a:cubicBezTo>
                  <a:pt x="3161796" y="3361471"/>
                  <a:pt x="3020659" y="3726453"/>
                  <a:pt x="3020659" y="4124398"/>
                </a:cubicBezTo>
                <a:cubicBezTo>
                  <a:pt x="3020659" y="4522344"/>
                  <a:pt x="3161796" y="4887325"/>
                  <a:pt x="3396745" y="5172017"/>
                </a:cubicBezTo>
                <a:lnTo>
                  <a:pt x="3466240" y="5248481"/>
                </a:lnTo>
                <a:lnTo>
                  <a:pt x="3466240" y="5588002"/>
                </a:lnTo>
                <a:lnTo>
                  <a:pt x="0" y="558800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t="-11363" r="-18291" b="-1136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449D72-9BAF-C34D-A135-AAB55ABE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83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310" y="620713"/>
            <a:ext cx="3228163" cy="112776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542B9F5-60D3-9580-D728-4F3607CBC6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7" y="620713"/>
            <a:ext cx="4483105" cy="5602289"/>
          </a:xfrm>
          <a:custGeom>
            <a:avLst/>
            <a:gdLst>
              <a:gd name="connsiteX0" fmla="*/ 0 w 5977473"/>
              <a:gd name="connsiteY0" fmla="*/ 0 h 5602289"/>
              <a:gd name="connsiteX1" fmla="*/ 5977473 w 5977473"/>
              <a:gd name="connsiteY1" fmla="*/ 0 h 5602289"/>
              <a:gd name="connsiteX2" fmla="*/ 5977473 w 5977473"/>
              <a:gd name="connsiteY2" fmla="*/ 5602289 h 5602289"/>
              <a:gd name="connsiteX3" fmla="*/ 0 w 5977473"/>
              <a:gd name="connsiteY3" fmla="*/ 5602289 h 5602289"/>
              <a:gd name="connsiteX4" fmla="*/ 0 w 5977473"/>
              <a:gd name="connsiteY4" fmla="*/ 5275264 h 5602289"/>
              <a:gd name="connsiteX5" fmla="*/ 84015 w 5977473"/>
              <a:gd name="connsiteY5" fmla="*/ 5182825 h 5602289"/>
              <a:gd name="connsiteX6" fmla="*/ 460100 w 5977473"/>
              <a:gd name="connsiteY6" fmla="*/ 4135206 h 5602289"/>
              <a:gd name="connsiteX7" fmla="*/ 84015 w 5977473"/>
              <a:gd name="connsiteY7" fmla="*/ 3087587 h 5602289"/>
              <a:gd name="connsiteX8" fmla="*/ 0 w 5977473"/>
              <a:gd name="connsiteY8" fmla="*/ 2995148 h 560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7473" h="5602289">
                <a:moveTo>
                  <a:pt x="0" y="0"/>
                </a:moveTo>
                <a:lnTo>
                  <a:pt x="5977473" y="0"/>
                </a:lnTo>
                <a:lnTo>
                  <a:pt x="5977473" y="5602289"/>
                </a:lnTo>
                <a:lnTo>
                  <a:pt x="0" y="5602289"/>
                </a:lnTo>
                <a:lnTo>
                  <a:pt x="0" y="5275264"/>
                </a:lnTo>
                <a:lnTo>
                  <a:pt x="84015" y="5182825"/>
                </a:lnTo>
                <a:cubicBezTo>
                  <a:pt x="318963" y="4898133"/>
                  <a:pt x="460100" y="4533152"/>
                  <a:pt x="460100" y="4135206"/>
                </a:cubicBezTo>
                <a:cubicBezTo>
                  <a:pt x="460100" y="3737261"/>
                  <a:pt x="318963" y="3372279"/>
                  <a:pt x="84015" y="3087587"/>
                </a:cubicBezTo>
                <a:lnTo>
                  <a:pt x="0" y="2995148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10630" t="-11080" r="-22" b="-11335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40309" y="2129474"/>
            <a:ext cx="3228163" cy="3727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9C55C0D-795E-F96D-F73C-EEA4F7B1D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0309" y="6237290"/>
            <a:ext cx="689021" cy="620711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065FABC5-9903-A044-B243-C52D3B7ABF9F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9335" y="6237288"/>
            <a:ext cx="1831907" cy="62071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09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9" y="634999"/>
            <a:ext cx="3543893" cy="149225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430" y="2508251"/>
            <a:ext cx="3543315" cy="3348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430" y="6223000"/>
            <a:ext cx="707324" cy="6217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DD10E-B7EF-C741-8306-B0D5E501D431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271" y="6223000"/>
            <a:ext cx="2219884" cy="62179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7368" y="6223000"/>
            <a:ext cx="417443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067FCE8-45EA-9661-123F-F61E613A7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9110" y="634999"/>
            <a:ext cx="4359369" cy="5588001"/>
          </a:xfrm>
          <a:custGeom>
            <a:avLst/>
            <a:gdLst>
              <a:gd name="connsiteX0" fmla="*/ 0 w 5812492"/>
              <a:gd name="connsiteY0" fmla="*/ 0 h 5588001"/>
              <a:gd name="connsiteX1" fmla="*/ 5812492 w 5812492"/>
              <a:gd name="connsiteY1" fmla="*/ 0 h 5588001"/>
              <a:gd name="connsiteX2" fmla="*/ 5812492 w 5812492"/>
              <a:gd name="connsiteY2" fmla="*/ 3000317 h 5588001"/>
              <a:gd name="connsiteX3" fmla="*/ 5742998 w 5812492"/>
              <a:gd name="connsiteY3" fmla="*/ 3076780 h 5588001"/>
              <a:gd name="connsiteX4" fmla="*/ 5366912 w 5812492"/>
              <a:gd name="connsiteY4" fmla="*/ 4124399 h 5588001"/>
              <a:gd name="connsiteX5" fmla="*/ 5742998 w 5812492"/>
              <a:gd name="connsiteY5" fmla="*/ 5172018 h 5588001"/>
              <a:gd name="connsiteX6" fmla="*/ 5812492 w 5812492"/>
              <a:gd name="connsiteY6" fmla="*/ 5248481 h 5588001"/>
              <a:gd name="connsiteX7" fmla="*/ 5812492 w 5812492"/>
              <a:gd name="connsiteY7" fmla="*/ 5588001 h 5588001"/>
              <a:gd name="connsiteX8" fmla="*/ 0 w 5812492"/>
              <a:gd name="connsiteY8" fmla="*/ 558800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2492" h="5588001">
                <a:moveTo>
                  <a:pt x="0" y="0"/>
                </a:moveTo>
                <a:lnTo>
                  <a:pt x="5812492" y="0"/>
                </a:lnTo>
                <a:lnTo>
                  <a:pt x="5812492" y="3000317"/>
                </a:lnTo>
                <a:lnTo>
                  <a:pt x="5742998" y="3076780"/>
                </a:lnTo>
                <a:cubicBezTo>
                  <a:pt x="5508049" y="3361472"/>
                  <a:pt x="5366912" y="3726454"/>
                  <a:pt x="5366912" y="4124399"/>
                </a:cubicBezTo>
                <a:cubicBezTo>
                  <a:pt x="5366912" y="4522345"/>
                  <a:pt x="5508049" y="4887326"/>
                  <a:pt x="5742998" y="5172018"/>
                </a:cubicBezTo>
                <a:lnTo>
                  <a:pt x="5812492" y="5248481"/>
                </a:lnTo>
                <a:lnTo>
                  <a:pt x="5812492" y="5588001"/>
                </a:lnTo>
                <a:lnTo>
                  <a:pt x="0" y="5588001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t="-11364" r="-10908" b="-1136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BB69ED-672E-99B7-9368-39867464A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91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526" y="620713"/>
            <a:ext cx="3257844" cy="1503377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DCBDC4-2103-84FD-0F11-14E99F511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7" y="620713"/>
            <a:ext cx="4393654" cy="5602289"/>
          </a:xfrm>
          <a:custGeom>
            <a:avLst/>
            <a:gdLst>
              <a:gd name="connsiteX0" fmla="*/ 0 w 5858205"/>
              <a:gd name="connsiteY0" fmla="*/ 0 h 5602289"/>
              <a:gd name="connsiteX1" fmla="*/ 5858205 w 5858205"/>
              <a:gd name="connsiteY1" fmla="*/ 0 h 5602289"/>
              <a:gd name="connsiteX2" fmla="*/ 5858205 w 5858205"/>
              <a:gd name="connsiteY2" fmla="*/ 5602289 h 5602289"/>
              <a:gd name="connsiteX3" fmla="*/ 0 w 5858205"/>
              <a:gd name="connsiteY3" fmla="*/ 5602289 h 5602289"/>
              <a:gd name="connsiteX4" fmla="*/ 0 w 5858205"/>
              <a:gd name="connsiteY4" fmla="*/ 5275265 h 5602289"/>
              <a:gd name="connsiteX5" fmla="*/ 84016 w 5858205"/>
              <a:gd name="connsiteY5" fmla="*/ 5182825 h 5602289"/>
              <a:gd name="connsiteX6" fmla="*/ 460101 w 5858205"/>
              <a:gd name="connsiteY6" fmla="*/ 4135206 h 5602289"/>
              <a:gd name="connsiteX7" fmla="*/ 84016 w 5858205"/>
              <a:gd name="connsiteY7" fmla="*/ 3087587 h 5602289"/>
              <a:gd name="connsiteX8" fmla="*/ 0 w 5858205"/>
              <a:gd name="connsiteY8" fmla="*/ 2995147 h 560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8205" h="5602289">
                <a:moveTo>
                  <a:pt x="0" y="0"/>
                </a:moveTo>
                <a:lnTo>
                  <a:pt x="5858205" y="0"/>
                </a:lnTo>
                <a:lnTo>
                  <a:pt x="5858205" y="5602289"/>
                </a:lnTo>
                <a:lnTo>
                  <a:pt x="0" y="5602289"/>
                </a:lnTo>
                <a:lnTo>
                  <a:pt x="0" y="5275265"/>
                </a:lnTo>
                <a:lnTo>
                  <a:pt x="84016" y="5182825"/>
                </a:lnTo>
                <a:cubicBezTo>
                  <a:pt x="318964" y="4898133"/>
                  <a:pt x="460101" y="4533152"/>
                  <a:pt x="460101" y="4135206"/>
                </a:cubicBezTo>
                <a:cubicBezTo>
                  <a:pt x="460101" y="3737261"/>
                  <a:pt x="318964" y="3372279"/>
                  <a:pt x="84016" y="3087587"/>
                </a:cubicBezTo>
                <a:lnTo>
                  <a:pt x="0" y="299514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10824" t="-11080" b="-11335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8073" y="2496190"/>
            <a:ext cx="3250400" cy="3346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526" y="6223001"/>
            <a:ext cx="642404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FD88AF8A-3415-CF45-A909-C4A340521A1D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2930" y="6237288"/>
            <a:ext cx="1908312" cy="62071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2BB076C-C3F9-70E9-1124-3D8E7E33F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39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634999"/>
            <a:ext cx="3536066" cy="148909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617" y="2496191"/>
            <a:ext cx="3536066" cy="3461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524" y="6242811"/>
            <a:ext cx="581416" cy="621792"/>
          </a:xfrm>
        </p:spPr>
        <p:txBody>
          <a:bodyPr/>
          <a:lstStyle/>
          <a:p>
            <a:fld id="{7D2B2E66-61E1-1641-BAA3-4DBE89AE4A0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103" y="6242811"/>
            <a:ext cx="2337015" cy="62179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92906" y="6242811"/>
            <a:ext cx="321905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9C62840-E00E-14D1-817C-DE4271E90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8291" y="634999"/>
            <a:ext cx="4230093" cy="5588001"/>
          </a:xfrm>
          <a:custGeom>
            <a:avLst/>
            <a:gdLst>
              <a:gd name="connsiteX0" fmla="*/ 0 w 5640124"/>
              <a:gd name="connsiteY0" fmla="*/ 0 h 5588001"/>
              <a:gd name="connsiteX1" fmla="*/ 5640124 w 5640124"/>
              <a:gd name="connsiteY1" fmla="*/ 0 h 5588001"/>
              <a:gd name="connsiteX2" fmla="*/ 5640124 w 5640124"/>
              <a:gd name="connsiteY2" fmla="*/ 3000457 h 5588001"/>
              <a:gd name="connsiteX3" fmla="*/ 5570757 w 5640124"/>
              <a:gd name="connsiteY3" fmla="*/ 3076780 h 5588001"/>
              <a:gd name="connsiteX4" fmla="*/ 5194671 w 5640124"/>
              <a:gd name="connsiteY4" fmla="*/ 4124399 h 5588001"/>
              <a:gd name="connsiteX5" fmla="*/ 5570757 w 5640124"/>
              <a:gd name="connsiteY5" fmla="*/ 5172018 h 5588001"/>
              <a:gd name="connsiteX6" fmla="*/ 5640124 w 5640124"/>
              <a:gd name="connsiteY6" fmla="*/ 5248341 h 5588001"/>
              <a:gd name="connsiteX7" fmla="*/ 5640124 w 5640124"/>
              <a:gd name="connsiteY7" fmla="*/ 5588001 h 5588001"/>
              <a:gd name="connsiteX8" fmla="*/ 0 w 5640124"/>
              <a:gd name="connsiteY8" fmla="*/ 558800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0124" h="5588001">
                <a:moveTo>
                  <a:pt x="0" y="0"/>
                </a:moveTo>
                <a:lnTo>
                  <a:pt x="5640124" y="0"/>
                </a:lnTo>
                <a:lnTo>
                  <a:pt x="5640124" y="3000457"/>
                </a:lnTo>
                <a:lnTo>
                  <a:pt x="5570757" y="3076780"/>
                </a:lnTo>
                <a:cubicBezTo>
                  <a:pt x="5335808" y="3361472"/>
                  <a:pt x="5194671" y="3726454"/>
                  <a:pt x="5194671" y="4124399"/>
                </a:cubicBezTo>
                <a:cubicBezTo>
                  <a:pt x="5194671" y="4522345"/>
                  <a:pt x="5335808" y="4887326"/>
                  <a:pt x="5570757" y="5172018"/>
                </a:cubicBezTo>
                <a:lnTo>
                  <a:pt x="5640124" y="5248341"/>
                </a:lnTo>
                <a:lnTo>
                  <a:pt x="5640124" y="5588001"/>
                </a:lnTo>
                <a:lnTo>
                  <a:pt x="0" y="5588001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t="-11364" r="-11244" b="-1136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442941-B65E-2D71-B86D-114F2619F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86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246" y="634999"/>
            <a:ext cx="2539132" cy="1494477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1A2A1B-23B1-58B8-87D0-86B4456C55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7" y="634999"/>
            <a:ext cx="5212581" cy="5588003"/>
          </a:xfrm>
          <a:custGeom>
            <a:avLst/>
            <a:gdLst>
              <a:gd name="connsiteX0" fmla="*/ 0 w 6950108"/>
              <a:gd name="connsiteY0" fmla="*/ 0 h 5588003"/>
              <a:gd name="connsiteX1" fmla="*/ 6950108 w 6950108"/>
              <a:gd name="connsiteY1" fmla="*/ 0 h 5588003"/>
              <a:gd name="connsiteX2" fmla="*/ 6950108 w 6950108"/>
              <a:gd name="connsiteY2" fmla="*/ 5588003 h 5588003"/>
              <a:gd name="connsiteX3" fmla="*/ 0 w 6950108"/>
              <a:gd name="connsiteY3" fmla="*/ 5588003 h 5588003"/>
              <a:gd name="connsiteX4" fmla="*/ 0 w 6950108"/>
              <a:gd name="connsiteY4" fmla="*/ 5260978 h 5588003"/>
              <a:gd name="connsiteX5" fmla="*/ 84015 w 6950108"/>
              <a:gd name="connsiteY5" fmla="*/ 5168539 h 5588003"/>
              <a:gd name="connsiteX6" fmla="*/ 460100 w 6950108"/>
              <a:gd name="connsiteY6" fmla="*/ 4120920 h 5588003"/>
              <a:gd name="connsiteX7" fmla="*/ 84015 w 6950108"/>
              <a:gd name="connsiteY7" fmla="*/ 3073301 h 5588003"/>
              <a:gd name="connsiteX8" fmla="*/ 0 w 6950108"/>
              <a:gd name="connsiteY8" fmla="*/ 2980862 h 558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0108" h="5588003">
                <a:moveTo>
                  <a:pt x="0" y="0"/>
                </a:moveTo>
                <a:lnTo>
                  <a:pt x="6950108" y="0"/>
                </a:lnTo>
                <a:lnTo>
                  <a:pt x="6950108" y="5588003"/>
                </a:lnTo>
                <a:lnTo>
                  <a:pt x="0" y="5588003"/>
                </a:lnTo>
                <a:lnTo>
                  <a:pt x="0" y="5260978"/>
                </a:lnTo>
                <a:lnTo>
                  <a:pt x="84015" y="5168539"/>
                </a:lnTo>
                <a:cubicBezTo>
                  <a:pt x="318963" y="4883847"/>
                  <a:pt x="460100" y="4518866"/>
                  <a:pt x="460100" y="4120920"/>
                </a:cubicBezTo>
                <a:cubicBezTo>
                  <a:pt x="460100" y="3722975"/>
                  <a:pt x="318963" y="3357993"/>
                  <a:pt x="84015" y="3073301"/>
                </a:cubicBezTo>
                <a:lnTo>
                  <a:pt x="0" y="298086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9122" t="-11363" r="-1" b="-1136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9341" y="2495234"/>
            <a:ext cx="2539132" cy="3362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159497" y="6235718"/>
            <a:ext cx="584108" cy="622282"/>
          </a:xfrm>
        </p:spPr>
        <p:txBody>
          <a:bodyPr/>
          <a:lstStyle/>
          <a:p>
            <a:fld id="{54B0D191-B6CC-AE49-BD9B-ECD244DC868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3605" y="6235718"/>
            <a:ext cx="1507420" cy="62228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AD9E0BD-43AD-F2BF-97CA-C65ECDDC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8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634999"/>
            <a:ext cx="2816702" cy="1502297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618" y="2509397"/>
            <a:ext cx="2816606" cy="3347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75" y="6236208"/>
            <a:ext cx="691951" cy="621792"/>
          </a:xfrm>
        </p:spPr>
        <p:txBody>
          <a:bodyPr/>
          <a:lstStyle/>
          <a:p>
            <a:fld id="{77080BAB-4D3A-D34D-98D8-D61BC6FBA06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9853" y="6236208"/>
            <a:ext cx="1669078" cy="62179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0320" y="6236208"/>
            <a:ext cx="321905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BA70F3-1C57-2745-6AB4-952B6A6DD0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1336" y="634999"/>
            <a:ext cx="5097048" cy="5588001"/>
          </a:xfrm>
          <a:custGeom>
            <a:avLst/>
            <a:gdLst>
              <a:gd name="connsiteX0" fmla="*/ 0 w 6796064"/>
              <a:gd name="connsiteY0" fmla="*/ 0 h 5588001"/>
              <a:gd name="connsiteX1" fmla="*/ 6796064 w 6796064"/>
              <a:gd name="connsiteY1" fmla="*/ 0 h 5588001"/>
              <a:gd name="connsiteX2" fmla="*/ 6796064 w 6796064"/>
              <a:gd name="connsiteY2" fmla="*/ 3000457 h 5588001"/>
              <a:gd name="connsiteX3" fmla="*/ 6726696 w 6796064"/>
              <a:gd name="connsiteY3" fmla="*/ 3076780 h 5588001"/>
              <a:gd name="connsiteX4" fmla="*/ 6350611 w 6796064"/>
              <a:gd name="connsiteY4" fmla="*/ 4124399 h 5588001"/>
              <a:gd name="connsiteX5" fmla="*/ 6726696 w 6796064"/>
              <a:gd name="connsiteY5" fmla="*/ 5172018 h 5588001"/>
              <a:gd name="connsiteX6" fmla="*/ 6796064 w 6796064"/>
              <a:gd name="connsiteY6" fmla="*/ 5248342 h 5588001"/>
              <a:gd name="connsiteX7" fmla="*/ 6796064 w 6796064"/>
              <a:gd name="connsiteY7" fmla="*/ 5588001 h 5588001"/>
              <a:gd name="connsiteX8" fmla="*/ 0 w 6796064"/>
              <a:gd name="connsiteY8" fmla="*/ 558800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6064" h="5588001">
                <a:moveTo>
                  <a:pt x="0" y="0"/>
                </a:moveTo>
                <a:lnTo>
                  <a:pt x="6796064" y="0"/>
                </a:lnTo>
                <a:lnTo>
                  <a:pt x="6796064" y="3000457"/>
                </a:lnTo>
                <a:lnTo>
                  <a:pt x="6726696" y="3076780"/>
                </a:lnTo>
                <a:cubicBezTo>
                  <a:pt x="6491748" y="3361472"/>
                  <a:pt x="6350611" y="3726454"/>
                  <a:pt x="6350611" y="4124399"/>
                </a:cubicBezTo>
                <a:cubicBezTo>
                  <a:pt x="6350611" y="4522345"/>
                  <a:pt x="6491748" y="4887326"/>
                  <a:pt x="6726696" y="5172018"/>
                </a:cubicBezTo>
                <a:lnTo>
                  <a:pt x="6796064" y="5248342"/>
                </a:lnTo>
                <a:lnTo>
                  <a:pt x="6796064" y="5588001"/>
                </a:lnTo>
                <a:lnTo>
                  <a:pt x="0" y="5588001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l="-3" t="-11364" r="-9328" b="-11364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4048AF-04BF-8191-1A91-BE358006E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0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341" y="634999"/>
            <a:ext cx="2539132" cy="1122376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FB639DA-718D-B1D5-628D-31C9FD58DE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091" y="634999"/>
            <a:ext cx="5381933" cy="5588002"/>
          </a:xfrm>
          <a:custGeom>
            <a:avLst/>
            <a:gdLst>
              <a:gd name="connsiteX0" fmla="*/ 0 w 7175911"/>
              <a:gd name="connsiteY0" fmla="*/ 0 h 5588002"/>
              <a:gd name="connsiteX1" fmla="*/ 7175911 w 7175911"/>
              <a:gd name="connsiteY1" fmla="*/ 0 h 5588002"/>
              <a:gd name="connsiteX2" fmla="*/ 7175911 w 7175911"/>
              <a:gd name="connsiteY2" fmla="*/ 5588002 h 5588002"/>
              <a:gd name="connsiteX3" fmla="*/ 0 w 7175911"/>
              <a:gd name="connsiteY3" fmla="*/ 5588002 h 5588002"/>
              <a:gd name="connsiteX4" fmla="*/ 0 w 7175911"/>
              <a:gd name="connsiteY4" fmla="*/ 5293727 h 5588002"/>
              <a:gd name="connsiteX5" fmla="*/ 5790 w 7175911"/>
              <a:gd name="connsiteY5" fmla="*/ 5288464 h 5588002"/>
              <a:gd name="connsiteX6" fmla="*/ 488683 w 7175911"/>
              <a:gd name="connsiteY6" fmla="*/ 4122658 h 5588002"/>
              <a:gd name="connsiteX7" fmla="*/ 5790 w 7175911"/>
              <a:gd name="connsiteY7" fmla="*/ 2956852 h 5588002"/>
              <a:gd name="connsiteX8" fmla="*/ 0 w 7175911"/>
              <a:gd name="connsiteY8" fmla="*/ 2951590 h 55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75911" h="5588002">
                <a:moveTo>
                  <a:pt x="0" y="0"/>
                </a:moveTo>
                <a:lnTo>
                  <a:pt x="7175911" y="0"/>
                </a:lnTo>
                <a:lnTo>
                  <a:pt x="7175911" y="5588002"/>
                </a:lnTo>
                <a:lnTo>
                  <a:pt x="0" y="5588002"/>
                </a:lnTo>
                <a:lnTo>
                  <a:pt x="0" y="5293727"/>
                </a:lnTo>
                <a:lnTo>
                  <a:pt x="5790" y="5288464"/>
                </a:lnTo>
                <a:cubicBezTo>
                  <a:pt x="304146" y="4990109"/>
                  <a:pt x="488683" y="4577934"/>
                  <a:pt x="488683" y="4122658"/>
                </a:cubicBezTo>
                <a:cubicBezTo>
                  <a:pt x="488683" y="3667383"/>
                  <a:pt x="304146" y="3255208"/>
                  <a:pt x="5790" y="2956852"/>
                </a:cubicBezTo>
                <a:lnTo>
                  <a:pt x="0" y="295159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30086" y="2138376"/>
            <a:ext cx="2539132" cy="371886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228600" indent="0">
              <a:buNone/>
              <a:defRPr sz="1600">
                <a:solidFill>
                  <a:schemeClr val="accent1"/>
                </a:solidFill>
              </a:defRPr>
            </a:lvl2pPr>
            <a:lvl3pPr marL="457200" indent="0">
              <a:buNone/>
              <a:defRPr sz="1600">
                <a:solidFill>
                  <a:schemeClr val="accent1"/>
                </a:solidFill>
              </a:defRPr>
            </a:lvl3pPr>
            <a:lvl4pPr marL="685800" indent="0">
              <a:buNone/>
              <a:defRPr sz="1600">
                <a:solidFill>
                  <a:schemeClr val="accent1"/>
                </a:solidFill>
              </a:defRPr>
            </a:lvl4pPr>
            <a:lvl5pPr marL="914400" indent="0">
              <a:buNone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9336" y="6237288"/>
            <a:ext cx="590947" cy="621792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effectLst/>
              </a:defRPr>
            </a:lvl1pPr>
          </a:lstStyle>
          <a:p>
            <a:fld id="{B3666A10-0B77-F944-AD99-FCC80283E84F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0283" y="6237288"/>
            <a:ext cx="1523182" cy="62179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030" y="6237288"/>
            <a:ext cx="417443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FD83438-2E5D-AD4D-DF23-7C0AF0D3B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1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5475285"/>
            <a:ext cx="3246374" cy="825501"/>
          </a:xfrm>
        </p:spPr>
        <p:txBody>
          <a:bodyPr lIns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4EC3C123-5843-8B79-B90C-C1E9C86E2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2" y="635001"/>
            <a:ext cx="8192951" cy="4474527"/>
          </a:xfrm>
          <a:custGeom>
            <a:avLst/>
            <a:gdLst>
              <a:gd name="connsiteX0" fmla="*/ 0 w 10923935"/>
              <a:gd name="connsiteY0" fmla="*/ 0 h 4474527"/>
              <a:gd name="connsiteX1" fmla="*/ 10923935 w 10923935"/>
              <a:gd name="connsiteY1" fmla="*/ 0 h 4474527"/>
              <a:gd name="connsiteX2" fmla="*/ 10923935 w 10923935"/>
              <a:gd name="connsiteY2" fmla="*/ 519288 h 4474527"/>
              <a:gd name="connsiteX3" fmla="*/ 10921104 w 10923935"/>
              <a:gd name="connsiteY3" fmla="*/ 521864 h 4474527"/>
              <a:gd name="connsiteX4" fmla="*/ 10438764 w 10923935"/>
              <a:gd name="connsiteY4" fmla="*/ 1687671 h 4474527"/>
              <a:gd name="connsiteX5" fmla="*/ 10921104 w 10923935"/>
              <a:gd name="connsiteY5" fmla="*/ 2853478 h 4474527"/>
              <a:gd name="connsiteX6" fmla="*/ 10923935 w 10923935"/>
              <a:gd name="connsiteY6" fmla="*/ 2856053 h 4474527"/>
              <a:gd name="connsiteX7" fmla="*/ 10923935 w 10923935"/>
              <a:gd name="connsiteY7" fmla="*/ 4474527 h 4474527"/>
              <a:gd name="connsiteX8" fmla="*/ 0 w 10923935"/>
              <a:gd name="connsiteY8" fmla="*/ 4474527 h 44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3935" h="4474527">
                <a:moveTo>
                  <a:pt x="0" y="0"/>
                </a:moveTo>
                <a:lnTo>
                  <a:pt x="10923935" y="0"/>
                </a:lnTo>
                <a:lnTo>
                  <a:pt x="10923935" y="519288"/>
                </a:lnTo>
                <a:lnTo>
                  <a:pt x="10921104" y="521864"/>
                </a:lnTo>
                <a:cubicBezTo>
                  <a:pt x="10623090" y="820219"/>
                  <a:pt x="10438764" y="1232394"/>
                  <a:pt x="10438764" y="1687671"/>
                </a:cubicBezTo>
                <a:cubicBezTo>
                  <a:pt x="10438764" y="2142948"/>
                  <a:pt x="10623090" y="2555122"/>
                  <a:pt x="10921104" y="2853478"/>
                </a:cubicBezTo>
                <a:lnTo>
                  <a:pt x="10923935" y="2856053"/>
                </a:lnTo>
                <a:lnTo>
                  <a:pt x="10923935" y="4474527"/>
                </a:lnTo>
                <a:lnTo>
                  <a:pt x="0" y="4474527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521" y="0"/>
            <a:ext cx="1124681" cy="620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872311-737D-9F4F-AC87-DB0291D92AD2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074" y="0"/>
            <a:ext cx="2832950" cy="620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0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1683" y="5475286"/>
            <a:ext cx="4656789" cy="762003"/>
          </a:xfrm>
        </p:spPr>
        <p:txBody>
          <a:bodyPr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22860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2pPr>
            <a:lvl3pPr marL="45720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3pPr>
            <a:lvl4pPr marL="68580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4pPr>
            <a:lvl5pPr marL="91440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645720-E97D-5A9F-2AAB-C5E55CCDC3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23401" y="68437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4353866"/>
            <a:ext cx="2121701" cy="1869134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E3838F-1096-9445-03DA-2218396E0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668473" cy="3778270"/>
          </a:xfrm>
          <a:custGeom>
            <a:avLst/>
            <a:gdLst>
              <a:gd name="connsiteX0" fmla="*/ 0 w 11557964"/>
              <a:gd name="connsiteY0" fmla="*/ 0 h 3778270"/>
              <a:gd name="connsiteX1" fmla="*/ 11557964 w 11557964"/>
              <a:gd name="connsiteY1" fmla="*/ 0 h 3778270"/>
              <a:gd name="connsiteX2" fmla="*/ 11557964 w 11557964"/>
              <a:gd name="connsiteY2" fmla="*/ 1210735 h 3778270"/>
              <a:gd name="connsiteX3" fmla="*/ 11488478 w 11557964"/>
              <a:gd name="connsiteY3" fmla="*/ 1287188 h 3778270"/>
              <a:gd name="connsiteX4" fmla="*/ 11112393 w 11557964"/>
              <a:gd name="connsiteY4" fmla="*/ 2334807 h 3778270"/>
              <a:gd name="connsiteX5" fmla="*/ 11488478 w 11557964"/>
              <a:gd name="connsiteY5" fmla="*/ 3382426 h 3778270"/>
              <a:gd name="connsiteX6" fmla="*/ 11557964 w 11557964"/>
              <a:gd name="connsiteY6" fmla="*/ 3458879 h 3778270"/>
              <a:gd name="connsiteX7" fmla="*/ 11557964 w 11557964"/>
              <a:gd name="connsiteY7" fmla="*/ 3778270 h 3778270"/>
              <a:gd name="connsiteX8" fmla="*/ 0 w 11557964"/>
              <a:gd name="connsiteY8" fmla="*/ 3778270 h 37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964" h="3778270">
                <a:moveTo>
                  <a:pt x="0" y="0"/>
                </a:moveTo>
                <a:lnTo>
                  <a:pt x="11557964" y="0"/>
                </a:lnTo>
                <a:lnTo>
                  <a:pt x="11557964" y="1210735"/>
                </a:lnTo>
                <a:lnTo>
                  <a:pt x="11488478" y="1287188"/>
                </a:lnTo>
                <a:cubicBezTo>
                  <a:pt x="11253530" y="1571880"/>
                  <a:pt x="11112393" y="1936861"/>
                  <a:pt x="11112393" y="2334807"/>
                </a:cubicBezTo>
                <a:cubicBezTo>
                  <a:pt x="11112393" y="2732753"/>
                  <a:pt x="11253530" y="3097734"/>
                  <a:pt x="11488478" y="3382426"/>
                </a:cubicBezTo>
                <a:lnTo>
                  <a:pt x="11557964" y="3458879"/>
                </a:lnTo>
                <a:lnTo>
                  <a:pt x="11557964" y="3778270"/>
                </a:lnTo>
                <a:lnTo>
                  <a:pt x="0" y="377827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 r="-5486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4665" y="4353866"/>
            <a:ext cx="5653808" cy="186913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9EC854-FA5F-AE09-1314-D1AAF2019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34294" y="684370"/>
            <a:ext cx="820602" cy="329739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B329-36AE-2C48-81B3-C7D1A43CAAE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2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3" y="649945"/>
            <a:ext cx="2121699" cy="18576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6D15D4-47F7-0CA5-0CC2-AD8D5526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523" y="-1077"/>
            <a:ext cx="707231" cy="621792"/>
          </a:xfrm>
        </p:spPr>
        <p:txBody>
          <a:bodyPr/>
          <a:lstStyle/>
          <a:p>
            <a:fld id="{FC746EF2-0138-0B41-8D3F-9ACEB437923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9553" y="-1077"/>
            <a:ext cx="2121689" cy="621792"/>
          </a:xfrm>
        </p:spPr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035" y="-1077"/>
            <a:ext cx="417438" cy="62179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4664" y="634999"/>
            <a:ext cx="5653809" cy="187009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CC5781-0A62-4782-F0A6-6DA0498D30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2" y="3079730"/>
            <a:ext cx="8668477" cy="3778270"/>
          </a:xfrm>
          <a:custGeom>
            <a:avLst/>
            <a:gdLst>
              <a:gd name="connsiteX0" fmla="*/ 0 w 11557969"/>
              <a:gd name="connsiteY0" fmla="*/ 0 h 3778270"/>
              <a:gd name="connsiteX1" fmla="*/ 11557969 w 11557969"/>
              <a:gd name="connsiteY1" fmla="*/ 0 h 3778270"/>
              <a:gd name="connsiteX2" fmla="*/ 11557969 w 11557969"/>
              <a:gd name="connsiteY2" fmla="*/ 3778270 h 3778270"/>
              <a:gd name="connsiteX3" fmla="*/ 0 w 11557969"/>
              <a:gd name="connsiteY3" fmla="*/ 3778270 h 3778270"/>
              <a:gd name="connsiteX4" fmla="*/ 0 w 11557969"/>
              <a:gd name="connsiteY4" fmla="*/ 2816254 h 3778270"/>
              <a:gd name="connsiteX5" fmla="*/ 84022 w 11557969"/>
              <a:gd name="connsiteY5" fmla="*/ 2723807 h 3778270"/>
              <a:gd name="connsiteX6" fmla="*/ 460107 w 11557969"/>
              <a:gd name="connsiteY6" fmla="*/ 1676188 h 3778270"/>
              <a:gd name="connsiteX7" fmla="*/ 84022 w 11557969"/>
              <a:gd name="connsiteY7" fmla="*/ 628569 h 3778270"/>
              <a:gd name="connsiteX8" fmla="*/ 0 w 11557969"/>
              <a:gd name="connsiteY8" fmla="*/ 536122 h 37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7969" h="3778270">
                <a:moveTo>
                  <a:pt x="0" y="0"/>
                </a:moveTo>
                <a:lnTo>
                  <a:pt x="11557969" y="0"/>
                </a:lnTo>
                <a:lnTo>
                  <a:pt x="11557969" y="3778270"/>
                </a:lnTo>
                <a:lnTo>
                  <a:pt x="0" y="3778270"/>
                </a:lnTo>
                <a:lnTo>
                  <a:pt x="0" y="2816254"/>
                </a:lnTo>
                <a:lnTo>
                  <a:pt x="84022" y="2723807"/>
                </a:lnTo>
                <a:cubicBezTo>
                  <a:pt x="318970" y="2439115"/>
                  <a:pt x="460107" y="2074134"/>
                  <a:pt x="460107" y="1676188"/>
                </a:cubicBezTo>
                <a:cubicBezTo>
                  <a:pt x="460107" y="1278243"/>
                  <a:pt x="318970" y="913261"/>
                  <a:pt x="84022" y="628569"/>
                </a:cubicBezTo>
                <a:lnTo>
                  <a:pt x="0" y="536122"/>
                </a:lnTo>
                <a:close/>
              </a:path>
            </a:pathLst>
          </a:custGeom>
          <a:blipFill dpi="0" rotWithShape="1">
            <a:blip r:embed="rId4">
              <a:alphaModFix amt="60000"/>
            </a:blip>
            <a:srcRect/>
            <a:stretch>
              <a:fillRect l="-5486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04738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635000"/>
            <a:ext cx="8192951" cy="112237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3070D4-5CE3-CE9C-1E80-4AAEA3C62F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522" y="2115188"/>
            <a:ext cx="4652759" cy="4107812"/>
          </a:xfrm>
          <a:custGeom>
            <a:avLst/>
            <a:gdLst>
              <a:gd name="connsiteX0" fmla="*/ 0 w 6203679"/>
              <a:gd name="connsiteY0" fmla="*/ 0 h 4107812"/>
              <a:gd name="connsiteX1" fmla="*/ 6203679 w 6203679"/>
              <a:gd name="connsiteY1" fmla="*/ 0 h 4107812"/>
              <a:gd name="connsiteX2" fmla="*/ 6203679 w 6203679"/>
              <a:gd name="connsiteY2" fmla="*/ 4107812 h 4107812"/>
              <a:gd name="connsiteX3" fmla="*/ 0 w 6203679"/>
              <a:gd name="connsiteY3" fmla="*/ 4107812 h 4107812"/>
              <a:gd name="connsiteX4" fmla="*/ 0 w 6203679"/>
              <a:gd name="connsiteY4" fmla="*/ 3780797 h 4107812"/>
              <a:gd name="connsiteX5" fmla="*/ 84023 w 6203679"/>
              <a:gd name="connsiteY5" fmla="*/ 3688349 h 4107812"/>
              <a:gd name="connsiteX6" fmla="*/ 460108 w 6203679"/>
              <a:gd name="connsiteY6" fmla="*/ 2640730 h 4107812"/>
              <a:gd name="connsiteX7" fmla="*/ 84023 w 6203679"/>
              <a:gd name="connsiteY7" fmla="*/ 1593111 h 4107812"/>
              <a:gd name="connsiteX8" fmla="*/ 0 w 6203679"/>
              <a:gd name="connsiteY8" fmla="*/ 1500663 h 410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3679" h="4107812">
                <a:moveTo>
                  <a:pt x="0" y="0"/>
                </a:moveTo>
                <a:lnTo>
                  <a:pt x="6203679" y="0"/>
                </a:lnTo>
                <a:lnTo>
                  <a:pt x="6203679" y="4107812"/>
                </a:lnTo>
                <a:lnTo>
                  <a:pt x="0" y="4107812"/>
                </a:lnTo>
                <a:lnTo>
                  <a:pt x="0" y="3780797"/>
                </a:lnTo>
                <a:lnTo>
                  <a:pt x="84023" y="3688349"/>
                </a:lnTo>
                <a:cubicBezTo>
                  <a:pt x="318971" y="3403657"/>
                  <a:pt x="460108" y="3038676"/>
                  <a:pt x="460108" y="2640730"/>
                </a:cubicBezTo>
                <a:cubicBezTo>
                  <a:pt x="460108" y="2242785"/>
                  <a:pt x="318971" y="1877803"/>
                  <a:pt x="84023" y="1593111"/>
                </a:cubicBezTo>
                <a:lnTo>
                  <a:pt x="0" y="150066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8070" y="2115189"/>
            <a:ext cx="3250403" cy="37410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3B19-7A89-6C43-A81F-AD915A330998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33529C-E38C-21CF-0D46-FC5DD165C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1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635000"/>
            <a:ext cx="3536162" cy="14801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68A838-691F-723E-B1C1-79580239D7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486" y="2510477"/>
            <a:ext cx="3552192" cy="3712523"/>
          </a:xfrm>
          <a:custGeom>
            <a:avLst/>
            <a:gdLst>
              <a:gd name="connsiteX0" fmla="*/ 0 w 4736256"/>
              <a:gd name="connsiteY0" fmla="*/ 0 h 3712523"/>
              <a:gd name="connsiteX1" fmla="*/ 4736256 w 4736256"/>
              <a:gd name="connsiteY1" fmla="*/ 0 h 3712523"/>
              <a:gd name="connsiteX2" fmla="*/ 4736256 w 4736256"/>
              <a:gd name="connsiteY2" fmla="*/ 3712523 h 3712523"/>
              <a:gd name="connsiteX3" fmla="*/ 0 w 4736256"/>
              <a:gd name="connsiteY3" fmla="*/ 3712523 h 3712523"/>
              <a:gd name="connsiteX4" fmla="*/ 0 w 4736256"/>
              <a:gd name="connsiteY4" fmla="*/ 3409033 h 3712523"/>
              <a:gd name="connsiteX5" fmla="*/ 105403 w 4736256"/>
              <a:gd name="connsiteY5" fmla="*/ 3293061 h 3712523"/>
              <a:gd name="connsiteX6" fmla="*/ 481488 w 4736256"/>
              <a:gd name="connsiteY6" fmla="*/ 2245442 h 3712523"/>
              <a:gd name="connsiteX7" fmla="*/ 105403 w 4736256"/>
              <a:gd name="connsiteY7" fmla="*/ 1197823 h 3712523"/>
              <a:gd name="connsiteX8" fmla="*/ 0 w 4736256"/>
              <a:gd name="connsiteY8" fmla="*/ 1081851 h 371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6256" h="3712523">
                <a:moveTo>
                  <a:pt x="0" y="0"/>
                </a:moveTo>
                <a:lnTo>
                  <a:pt x="4736256" y="0"/>
                </a:lnTo>
                <a:lnTo>
                  <a:pt x="4736256" y="3712523"/>
                </a:lnTo>
                <a:lnTo>
                  <a:pt x="0" y="3712523"/>
                </a:lnTo>
                <a:lnTo>
                  <a:pt x="0" y="3409033"/>
                </a:lnTo>
                <a:lnTo>
                  <a:pt x="105403" y="3293061"/>
                </a:lnTo>
                <a:cubicBezTo>
                  <a:pt x="340351" y="3008369"/>
                  <a:pt x="481488" y="2643388"/>
                  <a:pt x="481488" y="2245442"/>
                </a:cubicBezTo>
                <a:cubicBezTo>
                  <a:pt x="481488" y="1847497"/>
                  <a:pt x="340351" y="1482515"/>
                  <a:pt x="105403" y="1197823"/>
                </a:cubicBezTo>
                <a:lnTo>
                  <a:pt x="0" y="1081851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3410" y="635000"/>
            <a:ext cx="4245063" cy="5222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DC2D-0CBE-A944-8319-BD4077B6E3C8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45FF4F-B913-D1A6-5297-A0178CAC6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37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634999"/>
            <a:ext cx="2826083" cy="1488134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B33039A-5BE9-D63F-D478-320623C6AD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771" y="2495234"/>
            <a:ext cx="2828930" cy="3742054"/>
          </a:xfrm>
          <a:custGeom>
            <a:avLst/>
            <a:gdLst>
              <a:gd name="connsiteX0" fmla="*/ 0 w 3771906"/>
              <a:gd name="connsiteY0" fmla="*/ 0 h 3742054"/>
              <a:gd name="connsiteX1" fmla="*/ 3771906 w 3771906"/>
              <a:gd name="connsiteY1" fmla="*/ 0 h 3742054"/>
              <a:gd name="connsiteX2" fmla="*/ 3771906 w 3771906"/>
              <a:gd name="connsiteY2" fmla="*/ 3742054 h 3742054"/>
              <a:gd name="connsiteX3" fmla="*/ 0 w 3771906"/>
              <a:gd name="connsiteY3" fmla="*/ 3742054 h 3742054"/>
              <a:gd name="connsiteX4" fmla="*/ 0 w 3771906"/>
              <a:gd name="connsiteY4" fmla="*/ 3422389 h 3742054"/>
              <a:gd name="connsiteX5" fmla="*/ 103689 w 3771906"/>
              <a:gd name="connsiteY5" fmla="*/ 3308303 h 3742054"/>
              <a:gd name="connsiteX6" fmla="*/ 479774 w 3771906"/>
              <a:gd name="connsiteY6" fmla="*/ 2260684 h 3742054"/>
              <a:gd name="connsiteX7" fmla="*/ 103689 w 3771906"/>
              <a:gd name="connsiteY7" fmla="*/ 1213065 h 3742054"/>
              <a:gd name="connsiteX8" fmla="*/ 0 w 3771906"/>
              <a:gd name="connsiteY8" fmla="*/ 1098979 h 374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6" h="3742054">
                <a:moveTo>
                  <a:pt x="0" y="0"/>
                </a:moveTo>
                <a:lnTo>
                  <a:pt x="3771906" y="0"/>
                </a:lnTo>
                <a:lnTo>
                  <a:pt x="3771906" y="3742054"/>
                </a:lnTo>
                <a:lnTo>
                  <a:pt x="0" y="3742054"/>
                </a:lnTo>
                <a:lnTo>
                  <a:pt x="0" y="3422389"/>
                </a:lnTo>
                <a:lnTo>
                  <a:pt x="103689" y="3308303"/>
                </a:lnTo>
                <a:cubicBezTo>
                  <a:pt x="338637" y="3023611"/>
                  <a:pt x="479774" y="2658630"/>
                  <a:pt x="479774" y="2260684"/>
                </a:cubicBezTo>
                <a:cubicBezTo>
                  <a:pt x="479774" y="1862739"/>
                  <a:pt x="338637" y="1497757"/>
                  <a:pt x="103689" y="1213065"/>
                </a:cubicBezTo>
                <a:lnTo>
                  <a:pt x="0" y="1098979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21892" y="635000"/>
            <a:ext cx="4946581" cy="5222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04136-4B66-2E43-9144-CF8EA399895C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4600558-AD7E-60FF-8492-5A854EED4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15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665" y="4353868"/>
            <a:ext cx="5653808" cy="186913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21CA6C-0D00-2F34-5013-21668AED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01445" y="-69924"/>
            <a:ext cx="23114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4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54" y="4728527"/>
            <a:ext cx="6778488" cy="1128715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521" y="-1479"/>
            <a:ext cx="1124681" cy="620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561FF0-8A26-D545-BC4A-0E6B429C8C27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074" y="-1479"/>
            <a:ext cx="2832950" cy="620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-1479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1" y="635000"/>
            <a:ext cx="8192951" cy="4093527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82600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2" y="4742814"/>
            <a:ext cx="6361040" cy="1113472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521" y="0"/>
            <a:ext cx="1124681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DBFD-93AC-8C46-887E-0FFDE314A11A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074" y="0"/>
            <a:ext cx="283295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0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1" y="620713"/>
            <a:ext cx="8192951" cy="4107814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634762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2" y="2877190"/>
            <a:ext cx="8192951" cy="334581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6000" b="1"/>
            </a:lvl1pPr>
            <a:lvl2pPr marL="228600" indent="0">
              <a:lnSpc>
                <a:spcPct val="90000"/>
              </a:lnSpc>
              <a:buNone/>
              <a:defRPr sz="6000" b="1"/>
            </a:lvl2pPr>
            <a:lvl3pPr marL="457200" indent="0">
              <a:lnSpc>
                <a:spcPct val="90000"/>
              </a:lnSpc>
              <a:buNone/>
              <a:defRPr sz="6000" b="1"/>
            </a:lvl3pPr>
            <a:lvl4pPr marL="685800" indent="0">
              <a:lnSpc>
                <a:spcPct val="90000"/>
              </a:lnSpc>
              <a:buNone/>
              <a:defRPr sz="6000" b="1"/>
            </a:lvl4pPr>
            <a:lvl5pPr marL="914400" indent="0">
              <a:lnSpc>
                <a:spcPct val="90000"/>
              </a:lnSpc>
              <a:buNone/>
              <a:defRPr sz="6000" b="1"/>
            </a:lvl5pPr>
          </a:lstStyle>
          <a:p>
            <a:pPr lvl="0"/>
            <a:r>
              <a:rPr lang="en-US" dirty="0"/>
              <a:t>Click to add Statement 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BDEB-1721-614F-B930-1015370085F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3F0785-ACAD-BF27-CF58-99210408A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" y="0"/>
            <a:ext cx="4572005" cy="25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47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1" y="1748475"/>
            <a:ext cx="6361051" cy="410876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228600" indent="0">
              <a:lnSpc>
                <a:spcPct val="100000"/>
              </a:lnSpc>
              <a:buNone/>
              <a:defRPr sz="3600" b="1"/>
            </a:lvl2pPr>
            <a:lvl3pPr marL="457200" indent="0">
              <a:lnSpc>
                <a:spcPct val="100000"/>
              </a:lnSpc>
              <a:buNone/>
              <a:defRPr sz="36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784B-43BF-594C-A8CC-4FEDB0FAE14E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80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-1133856"/>
            <a:ext cx="798957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1" y="635000"/>
            <a:ext cx="6361051" cy="522224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228600" indent="0">
              <a:lnSpc>
                <a:spcPct val="100000"/>
              </a:lnSpc>
              <a:buNone/>
              <a:defRPr sz="3600" b="1"/>
            </a:lvl2pPr>
            <a:lvl3pPr marL="457200" indent="0">
              <a:lnSpc>
                <a:spcPct val="100000"/>
              </a:lnSpc>
              <a:buNone/>
              <a:defRPr sz="36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D1C6-AAC3-2949-B8B2-AD29B932402D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9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522" y="5490528"/>
            <a:ext cx="8192951" cy="36576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2" y="634048"/>
            <a:ext cx="8192951" cy="4461191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40B2-79BF-4543-9C05-918FB6E5F20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84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521" y="5842955"/>
            <a:ext cx="8192951" cy="39433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521" y="22232"/>
            <a:ext cx="1124681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BD532-1054-7940-B86B-D8AC26BC7006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074" y="22232"/>
            <a:ext cx="2832950" cy="6207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22232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2" y="657231"/>
            <a:ext cx="8192951" cy="4833297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30530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521" y="5109526"/>
            <a:ext cx="6778490" cy="74676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5521" y="1001716"/>
            <a:ext cx="6778490" cy="3726811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2227-6E2D-354E-A988-1F981C3B6B5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65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634046"/>
            <a:ext cx="8192951" cy="7477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21" y="1761565"/>
            <a:ext cx="8286816" cy="40947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3476368-8D03-97D8-705B-28510C041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648"/>
          <a:stretch>
            <a:fillRect/>
          </a:stretch>
        </p:blipFill>
        <p:spPr>
          <a:xfrm flipH="1" flipV="1">
            <a:off x="0" y="6241735"/>
            <a:ext cx="3593298" cy="616266"/>
          </a:xfrm>
          <a:custGeom>
            <a:avLst/>
            <a:gdLst>
              <a:gd name="connsiteX0" fmla="*/ 4791064 w 4791064"/>
              <a:gd name="connsiteY0" fmla="*/ 616266 h 616266"/>
              <a:gd name="connsiteX1" fmla="*/ 0 w 4791064"/>
              <a:gd name="connsiteY1" fmla="*/ 616266 h 616266"/>
              <a:gd name="connsiteX2" fmla="*/ 0 w 4791064"/>
              <a:gd name="connsiteY2" fmla="*/ 0 h 616266"/>
              <a:gd name="connsiteX3" fmla="*/ 4791064 w 4791064"/>
              <a:gd name="connsiteY3" fmla="*/ 0 h 61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1064" h="616266">
                <a:moveTo>
                  <a:pt x="4791064" y="616266"/>
                </a:moveTo>
                <a:lnTo>
                  <a:pt x="0" y="616266"/>
                </a:lnTo>
                <a:lnTo>
                  <a:pt x="0" y="0"/>
                </a:lnTo>
                <a:lnTo>
                  <a:pt x="4791064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9365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634999"/>
            <a:ext cx="8192951" cy="763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7377"/>
            <a:ext cx="3949569" cy="38004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21" y="2137423"/>
            <a:ext cx="3949569" cy="3719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3202" y="1757376"/>
            <a:ext cx="3935270" cy="38004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875" y="2137423"/>
            <a:ext cx="3953597" cy="3719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1700-DB16-A749-95BC-7A2184DCD429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623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635000"/>
            <a:ext cx="8192951" cy="1113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848A-678F-8246-AC68-590FE5E69511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6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BCF2-0207-D649-9D7D-26C90FFE6EC0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3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654965"/>
            <a:ext cx="2828930" cy="1480188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775" y="2510477"/>
            <a:ext cx="2841677" cy="334676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892" y="639724"/>
            <a:ext cx="4937039" cy="520323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765-1B48-464B-AD5E-3E4845AD488B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37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635000"/>
            <a:ext cx="2828931" cy="187009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521" y="2886089"/>
            <a:ext cx="2810609" cy="2971152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DB89B87-BC76-C321-1F69-162298348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40218" y="635000"/>
            <a:ext cx="4928255" cy="5588001"/>
          </a:xfrm>
          <a:custGeom>
            <a:avLst/>
            <a:gdLst>
              <a:gd name="connsiteX0" fmla="*/ 0 w 6571006"/>
              <a:gd name="connsiteY0" fmla="*/ 0 h 5588001"/>
              <a:gd name="connsiteX1" fmla="*/ 6571006 w 6571006"/>
              <a:gd name="connsiteY1" fmla="*/ 0 h 5588001"/>
              <a:gd name="connsiteX2" fmla="*/ 6571006 w 6571006"/>
              <a:gd name="connsiteY2" fmla="*/ 3000326 h 5588001"/>
              <a:gd name="connsiteX3" fmla="*/ 6501520 w 6571006"/>
              <a:gd name="connsiteY3" fmla="*/ 3076779 h 5588001"/>
              <a:gd name="connsiteX4" fmla="*/ 6125435 w 6571006"/>
              <a:gd name="connsiteY4" fmla="*/ 4124398 h 5588001"/>
              <a:gd name="connsiteX5" fmla="*/ 6501520 w 6571006"/>
              <a:gd name="connsiteY5" fmla="*/ 5172017 h 5588001"/>
              <a:gd name="connsiteX6" fmla="*/ 6571006 w 6571006"/>
              <a:gd name="connsiteY6" fmla="*/ 5248470 h 5588001"/>
              <a:gd name="connsiteX7" fmla="*/ 6571006 w 6571006"/>
              <a:gd name="connsiteY7" fmla="*/ 5588001 h 5588001"/>
              <a:gd name="connsiteX8" fmla="*/ 0 w 6571006"/>
              <a:gd name="connsiteY8" fmla="*/ 558800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71006" h="5588001">
                <a:moveTo>
                  <a:pt x="0" y="0"/>
                </a:moveTo>
                <a:lnTo>
                  <a:pt x="6571006" y="0"/>
                </a:lnTo>
                <a:lnTo>
                  <a:pt x="6571006" y="3000326"/>
                </a:lnTo>
                <a:lnTo>
                  <a:pt x="6501520" y="3076779"/>
                </a:lnTo>
                <a:cubicBezTo>
                  <a:pt x="6266572" y="3361471"/>
                  <a:pt x="6125435" y="3726453"/>
                  <a:pt x="6125435" y="4124398"/>
                </a:cubicBezTo>
                <a:cubicBezTo>
                  <a:pt x="6125435" y="4522344"/>
                  <a:pt x="6266572" y="4887325"/>
                  <a:pt x="6501520" y="5172017"/>
                </a:cubicBezTo>
                <a:lnTo>
                  <a:pt x="6571006" y="5248470"/>
                </a:lnTo>
                <a:lnTo>
                  <a:pt x="6571006" y="5588001"/>
                </a:lnTo>
                <a:lnTo>
                  <a:pt x="0" y="5588001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7B62-2AA3-CA49-97E0-9514A2203285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03E373-A9F4-D9D0-8964-2C18DD4D6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34294" y="3108960"/>
            <a:ext cx="820602" cy="32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9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1769428"/>
            <a:ext cx="5364032" cy="110776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5520" y="3257237"/>
            <a:ext cx="8192952" cy="260000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C4D32A-4C87-EA41-85E7-FFCD2056A1CC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1" y="1381760"/>
            <a:ext cx="6361051" cy="1852292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5521" y="3623950"/>
            <a:ext cx="6361051" cy="148557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917C45-0390-C846-9087-7A5EE7312278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7472" y="6237288"/>
            <a:ext cx="321000" cy="620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94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4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7549"/>
            <a:ext cx="7886700" cy="59768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266"/>
            <a:ext cx="7886700" cy="492369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24E05C-ACF0-5F68-97EF-4C75FFCA5E18}"/>
              </a:ext>
            </a:extLst>
          </p:cNvPr>
          <p:cNvSpPr/>
          <p:nvPr userDrawn="1"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197043-343A-6323-1218-4218E79F15FF}"/>
              </a:ext>
            </a:extLst>
          </p:cNvPr>
          <p:cNvSpPr/>
          <p:nvPr userDrawn="1"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01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84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84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79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466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2511A6D-4571-9780-97AE-B61F497F132F}"/>
              </a:ext>
            </a:extLst>
          </p:cNvPr>
          <p:cNvSpPr/>
          <p:nvPr userDrawn="1"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867676-074A-F808-73D2-FFFD7EC94F1E}"/>
              </a:ext>
            </a:extLst>
          </p:cNvPr>
          <p:cNvSpPr/>
          <p:nvPr userDrawn="1"/>
        </p:nvSpPr>
        <p:spPr>
          <a:xfrm>
            <a:off x="1" y="6277477"/>
            <a:ext cx="1016000" cy="677342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41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341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954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61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7814" y="338328"/>
            <a:ext cx="8421988" cy="1021345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405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6" pos="2880">
          <p15:clr>
            <a:srgbClr val="FBAE40"/>
          </p15:clr>
        </p15:guide>
        <p15:guide id="7" orient="horz" pos="36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C1E1F-2B90-4632-A886-F97F3FBA8E98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22" y="1001715"/>
            <a:ext cx="8192951" cy="755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522" y="2129475"/>
            <a:ext cx="8192950" cy="3726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5521" y="6237288"/>
            <a:ext cx="1124681" cy="620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492782E5-AE25-DD49-AF05-236D09A06EC0}" type="datetime1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8074" y="6237288"/>
            <a:ext cx="2832950" cy="620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Brand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1030" y="6237288"/>
            <a:ext cx="417443" cy="620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  <p:sldLayoutId id="2147483894" r:id="rId28"/>
    <p:sldLayoutId id="2147483895" r:id="rId29"/>
    <p:sldLayoutId id="2147483896" r:id="rId30"/>
    <p:sldLayoutId id="2147483897" r:id="rId31"/>
    <p:sldLayoutId id="2147483898" r:id="rId32"/>
    <p:sldLayoutId id="2147483899" r:id="rId33"/>
    <p:sldLayoutId id="2147483900" r:id="rId34"/>
    <p:sldLayoutId id="2147483901" r:id="rId35"/>
    <p:sldLayoutId id="2147483902" r:id="rId36"/>
    <p:sldLayoutId id="2147483903" r:id="rId37"/>
    <p:sldLayoutId id="2147483904" r:id="rId38"/>
    <p:sldLayoutId id="2147483905" r:id="rId39"/>
    <p:sldLayoutId id="2147483906" r:id="rId40"/>
    <p:sldLayoutId id="2147483907" r:id="rId41"/>
    <p:sldLayoutId id="2147483908" r:id="rId42"/>
    <p:sldLayoutId id="2147483909" r:id="rId43"/>
    <p:sldLayoutId id="2147483910" r:id="rId44"/>
    <p:sldLayoutId id="2147483911" r:id="rId45"/>
    <p:sldLayoutId id="2147483912" r:id="rId46"/>
    <p:sldLayoutId id="2147483913" r:id="rId47"/>
    <p:sldLayoutId id="2147483914" r:id="rId48"/>
    <p:sldLayoutId id="2147483915" r:id="rId49"/>
    <p:sldLayoutId id="2147483916" r:id="rId50"/>
    <p:sldLayoutId id="2147483917" r:id="rId51"/>
    <p:sldLayoutId id="2147483918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20C6D2-BF25-BAB2-11DF-F5835CCF8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D75EDD-2CE8-5365-6506-03316C92CBE3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Philip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743C0-20F2-C191-6654-32B490FC7BA2}"/>
              </a:ext>
            </a:extLst>
          </p:cNvPr>
          <p:cNvSpPr txBox="1"/>
          <p:nvPr/>
        </p:nvSpPr>
        <p:spPr>
          <a:xfrm>
            <a:off x="654050" y="1136650"/>
            <a:ext cx="8039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1:43 – “Follow Me”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1:45 – “We have found Him”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Crucified in Phrygia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1D9CCC-DA29-7457-830D-5476DC258002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7CD3B-A932-330D-633E-41F9E4CD6147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4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5A8349-4EE2-DC41-5ABF-5122D74FF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B665C9-0C17-95DF-FBF3-F9930D4F5078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Bartholomew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A4B4F-3778-56C8-47BD-9F0004DF5CD8}"/>
              </a:ext>
            </a:extLst>
          </p:cNvPr>
          <p:cNvSpPr txBox="1"/>
          <p:nvPr/>
        </p:nvSpPr>
        <p:spPr>
          <a:xfrm>
            <a:off x="654050" y="1136650"/>
            <a:ext cx="8039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much is recorded in the Bible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Preached in India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Crucified there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5CD937-F7CB-B4CC-0C13-3FA2C04381BD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02831-A950-7428-8EF6-B7B310FC810C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7BAAD9-AA02-E223-DD3D-5FEA17AC2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5CC557-BB7C-54E0-C731-E71ABFC449EC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Thomas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0735B-9081-DA6F-B107-65B04091711F}"/>
              </a:ext>
            </a:extLst>
          </p:cNvPr>
          <p:cNvSpPr txBox="1"/>
          <p:nvPr/>
        </p:nvSpPr>
        <p:spPr>
          <a:xfrm>
            <a:off x="654050" y="1136650"/>
            <a:ext cx="80391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11:16 – the Twin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20:19-28 – doubting Thomas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Preached in Parthia and India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Thrust through with a spear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DCFBCC-697C-561D-6166-E93E179AC536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3E075-E7B0-6EDE-C4FE-BFE888A5A0EE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36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5C86E-2BB2-6628-D212-055D6999C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A8E635-71F0-4805-219E-E8540675A256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Matthew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85205-3667-6EC4-BF9D-D6A90F7AC655}"/>
              </a:ext>
            </a:extLst>
          </p:cNvPr>
          <p:cNvSpPr txBox="1"/>
          <p:nvPr/>
        </p:nvSpPr>
        <p:spPr>
          <a:xfrm>
            <a:off x="654050" y="1136650"/>
            <a:ext cx="8039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 of the Gospel of Matthew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10:3 – tax collector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9:9 - “Follow Me”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2:14 – also called Levi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Killed with a halberd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Nadabah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8B88E8-163D-707E-31E5-D856CF187D30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0A701-026C-4D6D-D42C-93D314959313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4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D2908-FFBF-DC8D-7AE8-D015DEB18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1CE7AC-3A96-B371-9EDF-566259593CAC}"/>
              </a:ext>
            </a:extLst>
          </p:cNvPr>
          <p:cNvSpPr txBox="1"/>
          <p:nvPr/>
        </p:nvSpPr>
        <p:spPr>
          <a:xfrm>
            <a:off x="190500" y="139700"/>
            <a:ext cx="8801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–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James, son of Alphaeus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32F01-BAE9-81CF-F722-461FB2B7C560}"/>
              </a:ext>
            </a:extLst>
          </p:cNvPr>
          <p:cNvSpPr txBox="1"/>
          <p:nvPr/>
        </p:nvSpPr>
        <p:spPr>
          <a:xfrm>
            <a:off x="654050" y="1695450"/>
            <a:ext cx="8039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Possibly the same man as James the Less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other Bible record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Possibly martyred in Persia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1202E2-D4BB-54D7-43AB-9E8C45D1D730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A736F-3DFD-2B50-8517-69241C1F7D07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8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CCD29E-0D34-69FD-F3BD-8B6979735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326E4A-F5A8-C544-A132-5ABBCBC7E636}"/>
              </a:ext>
            </a:extLst>
          </p:cNvPr>
          <p:cNvSpPr txBox="1"/>
          <p:nvPr/>
        </p:nvSpPr>
        <p:spPr>
          <a:xfrm>
            <a:off x="190500" y="139700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Lebbaeus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FCEF3-78C9-F284-B262-2D3480B0B999}"/>
              </a:ext>
            </a:extLst>
          </p:cNvPr>
          <p:cNvSpPr txBox="1"/>
          <p:nvPr/>
        </p:nvSpPr>
        <p:spPr>
          <a:xfrm>
            <a:off x="654050" y="1136650"/>
            <a:ext cx="80391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10:3 – surnamed Thaddaeus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6:16 – Judas, son of James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other Bible record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Crucified at Edessa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9C3E8E-0F71-E76A-6B6E-B96713F4D2A5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8D2E19-D890-5ACA-DC7B-940E1E7A28B1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9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96C2D-01A2-7C13-D326-E458A65E4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9F8089-C9A4-7881-713D-2034AB37398E}"/>
              </a:ext>
            </a:extLst>
          </p:cNvPr>
          <p:cNvSpPr txBox="1"/>
          <p:nvPr/>
        </p:nvSpPr>
        <p:spPr>
          <a:xfrm>
            <a:off x="190500" y="139700"/>
            <a:ext cx="8801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–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Simon the Canaanite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61A33-3D95-1694-3E26-347D48D70373}"/>
              </a:ext>
            </a:extLst>
          </p:cNvPr>
          <p:cNvSpPr txBox="1"/>
          <p:nvPr/>
        </p:nvSpPr>
        <p:spPr>
          <a:xfrm>
            <a:off x="654050" y="1524000"/>
            <a:ext cx="80391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6:15 – Simon the Zealot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other Bible record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Preached in Africa and Britain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Crucified in Britain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665A0B-935D-12EE-D863-79B52F858140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3050B-CD0D-BD4B-0C23-4EFDAE9F32F9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68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47636-E8E0-AB5D-E5C2-D3E4B6229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807B81-D9D3-F3B4-57D4-EE1B4D0BFE3B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Matthias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A6AA7-2EAC-321C-925F-A98349A002E6}"/>
              </a:ext>
            </a:extLst>
          </p:cNvPr>
          <p:cNvSpPr txBox="1"/>
          <p:nvPr/>
        </p:nvSpPr>
        <p:spPr>
          <a:xfrm>
            <a:off x="654050" y="1123950"/>
            <a:ext cx="80391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1:21 – had been with Jesus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Stoned/Beheaded at Jerusalem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94A1EC-397E-BAA2-02BA-9A2E43E14765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932B7-473F-D160-5935-CB093AFE5B3D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2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D11B-3153-7879-2C8F-28B8B495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First-Century Martyrs - Stephen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8BC4-FC2C-AB44-DF56-40866D30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Acts 6:5 – “full of faith and the Holy Spirit”</a:t>
            </a:r>
          </a:p>
          <a:p>
            <a:pPr>
              <a:spcAft>
                <a:spcPts val="1800"/>
              </a:spcAft>
            </a:pPr>
            <a:r>
              <a:rPr lang="en-US" dirty="0"/>
              <a:t>Acts 7:52 – Jews had murdered the Just One</a:t>
            </a:r>
          </a:p>
          <a:p>
            <a:pPr>
              <a:spcAft>
                <a:spcPts val="1800"/>
              </a:spcAft>
            </a:pPr>
            <a:r>
              <a:rPr lang="en-US" dirty="0"/>
              <a:t>Acts 7:57 – he was stoned to death</a:t>
            </a:r>
          </a:p>
        </p:txBody>
      </p:sp>
    </p:spTree>
    <p:extLst>
      <p:ext uri="{BB962C8B-B14F-4D97-AF65-F5344CB8AC3E}">
        <p14:creationId xmlns:p14="http://schemas.microsoft.com/office/powerpoint/2010/main" val="2002682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3534-5EE9-2C07-1F6F-710CAC35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First-Century Martyrs -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A18E-B9A2-051F-6C02-C4E4C2400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9:3 – saw Jesus on the road to Damascus</a:t>
            </a:r>
          </a:p>
          <a:p>
            <a:r>
              <a:rPr lang="en-US" dirty="0"/>
              <a:t>2 Timothy 4:6-8 – willing to die</a:t>
            </a:r>
          </a:p>
          <a:p>
            <a:r>
              <a:rPr lang="en-US" dirty="0"/>
              <a:t>Beheaded outside of Rome</a:t>
            </a:r>
          </a:p>
        </p:txBody>
      </p:sp>
    </p:spTree>
    <p:extLst>
      <p:ext uri="{BB962C8B-B14F-4D97-AF65-F5344CB8AC3E}">
        <p14:creationId xmlns:p14="http://schemas.microsoft.com/office/powerpoint/2010/main" val="228137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1139-C8E2-E3BE-C82A-981C149C9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038" y="1240320"/>
            <a:ext cx="4714883" cy="4093526"/>
          </a:xfrm>
        </p:spPr>
        <p:txBody>
          <a:bodyPr anchor="ctr"/>
          <a:lstStyle/>
          <a:p>
            <a:r>
              <a:rPr lang="en-US" dirty="0"/>
              <a:t>Why Do You Believe the Bible?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9F0CDE-4606-F841-A33F-8A19220E9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0330" y="1240320"/>
            <a:ext cx="2029311" cy="43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9F7C-21F4-ECCE-C950-7EAF2017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More First-Century Martyrs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4BDEE-34A1-7540-D3EA-FEF0852B7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Nicanor, Timon, Parmenas, Mark, Luke</a:t>
            </a:r>
          </a:p>
          <a:p>
            <a:r>
              <a:rPr lang="en-US" dirty="0"/>
              <a:t>Ten waves of persecutions</a:t>
            </a:r>
          </a:p>
          <a:p>
            <a:r>
              <a:rPr lang="en-US" dirty="0"/>
              <a:t>Erastus, Aristarchis, Trophimus</a:t>
            </a:r>
          </a:p>
          <a:p>
            <a:r>
              <a:rPr lang="en-US" dirty="0"/>
              <a:t>Joseph called Barsabas, Ananias</a:t>
            </a:r>
          </a:p>
          <a:p>
            <a:r>
              <a:rPr lang="en-US" dirty="0"/>
              <a:t>Dionysius, Nicodemus, Timothy</a:t>
            </a:r>
          </a:p>
        </p:txBody>
      </p:sp>
    </p:spTree>
    <p:extLst>
      <p:ext uri="{BB962C8B-B14F-4D97-AF65-F5344CB8AC3E}">
        <p14:creationId xmlns:p14="http://schemas.microsoft.com/office/powerpoint/2010/main" val="99404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8FA61-A07E-115E-D069-D630D705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More First-Century Martyrs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AFA6-D73D-0C89-4799-78F1D6234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Pliny the Second wrote that there were thousands of innocent Christians put to death each day.</a:t>
            </a:r>
          </a:p>
          <a:p>
            <a:r>
              <a:rPr lang="en-US" dirty="0"/>
              <a:t>Polycarp - “Eighty and six years have I served him, and he never once wronged me; how then shall I blaspheme my King, who hath saved me?”</a:t>
            </a:r>
          </a:p>
        </p:txBody>
      </p:sp>
    </p:spTree>
    <p:extLst>
      <p:ext uri="{BB962C8B-B14F-4D97-AF65-F5344CB8AC3E}">
        <p14:creationId xmlns:p14="http://schemas.microsoft.com/office/powerpoint/2010/main" val="196004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39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D2D4-D9C0-49FA-FAEE-3C184A81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Why Do You Believe the Bible?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EA7C9-6029-0CD7-8666-7DC8FE745062}"/>
              </a:ext>
            </a:extLst>
          </p:cNvPr>
          <p:cNvSpPr txBox="1"/>
          <p:nvPr/>
        </p:nvSpPr>
        <p:spPr>
          <a:xfrm>
            <a:off x="692150" y="1517650"/>
            <a:ext cx="78422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Miracles Jesus Performed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Fulfilled Prophecy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Wonders of Creation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Testimony of Martyrs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0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C4F9-3693-0762-02D6-7A6A6D80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14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Testimony of Martyrs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5830B-D156-8981-20E6-E5C2A71D99E2}"/>
              </a:ext>
            </a:extLst>
          </p:cNvPr>
          <p:cNvSpPr txBox="1"/>
          <p:nvPr/>
        </p:nvSpPr>
        <p:spPr>
          <a:xfrm>
            <a:off x="755650" y="1390650"/>
            <a:ext cx="7702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Martyr: “a person who voluntarily suffers death as the penalty of witnessing to and refusing to renounce a religion.”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10:39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EE72E0-DCDF-47A6-9E3D-97AADB4C8B19}"/>
              </a:ext>
            </a:extLst>
          </p:cNvPr>
          <p:cNvSpPr/>
          <p:nvPr/>
        </p:nvSpPr>
        <p:spPr>
          <a:xfrm>
            <a:off x="1016001" y="6289429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106DA-94C7-BAF4-5D08-71C39360AF14}"/>
              </a:ext>
            </a:extLst>
          </p:cNvPr>
          <p:cNvSpPr/>
          <p:nvPr/>
        </p:nvSpPr>
        <p:spPr>
          <a:xfrm>
            <a:off x="1" y="6289429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DA8E3-B332-D525-8FDD-929DD480693B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E463C-669B-10C9-D964-459A94D2FC5C}"/>
              </a:ext>
            </a:extLst>
          </p:cNvPr>
          <p:cNvSpPr txBox="1"/>
          <p:nvPr/>
        </p:nvSpPr>
        <p:spPr>
          <a:xfrm>
            <a:off x="546100" y="1301377"/>
            <a:ext cx="844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apostles were eye-witnesses.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John 1:1-4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409FA-7E04-3600-A548-7CDB4FA66E9D}"/>
              </a:ext>
            </a:extLst>
          </p:cNvPr>
          <p:cNvSpPr txBox="1"/>
          <p:nvPr/>
        </p:nvSpPr>
        <p:spPr>
          <a:xfrm>
            <a:off x="546100" y="3022600"/>
            <a:ext cx="844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other martyrs were also eye-witnesses.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22:20 – Stephen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 2:13 - Antipas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DC6BCA-D2BB-4315-6926-05ABBAC09892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D8857-CD9D-AC24-34F7-983AE0C168D5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2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75DEB-D951-85CF-8C53-66C05C10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4FB825-4439-B0D8-DFA3-ABBF53AD5F98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Peter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3D75B-3057-3E35-54C0-E6EE5DBD54BC}"/>
              </a:ext>
            </a:extLst>
          </p:cNvPr>
          <p:cNvSpPr txBox="1"/>
          <p:nvPr/>
        </p:nvSpPr>
        <p:spPr>
          <a:xfrm>
            <a:off x="654050" y="1136650"/>
            <a:ext cx="8039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16:13 – “You are the Christ”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26:34 – “I will not deny You”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26:51 – drew his sword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21:18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how he would die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Crucified in Jerusalem upside down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8D7854-EC0E-40DA-30CD-1F2C5DA87AAE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96405-A720-6C4C-B0FC-2B98BF20CE48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7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3FC2B-89EA-8AD1-0707-A28F1CC1F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AA3EC-F3FA-1A87-D076-ADFC78BD1241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Andrew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CD1E5-C8C8-F071-F571-BCE0E5817154}"/>
              </a:ext>
            </a:extLst>
          </p:cNvPr>
          <p:cNvSpPr txBox="1"/>
          <p:nvPr/>
        </p:nvSpPr>
        <p:spPr>
          <a:xfrm>
            <a:off x="654050" y="1136650"/>
            <a:ext cx="833755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Simon Peter’s brother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1:35 – “We have found the Messiah”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4:18 – immediately left nets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Crucified at Edessa on X-shaped cross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392B4F-4D70-7DF7-F128-467937B5C453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41F197-4F6F-57DF-19B0-FBD822B35114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1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C45D0-2A67-FA97-71EF-8336F1DB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B62871-DEFB-67F8-F161-08A8D5DCA39A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James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85FCC-96A7-AEAE-55AF-32A580250330}"/>
              </a:ext>
            </a:extLst>
          </p:cNvPr>
          <p:cNvSpPr txBox="1"/>
          <p:nvPr/>
        </p:nvSpPr>
        <p:spPr>
          <a:xfrm>
            <a:off x="552450" y="1136650"/>
            <a:ext cx="8140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of Zebedee. Brother of John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4:21 – immediately left nets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17:1 – witnessed transfiguration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12:2 - Beheaded by Herod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9E6878-7C83-260B-0064-EE039B7E3A1E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93D81-80FC-41CB-E91F-BCD59A508FFA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5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C5D9B-05B3-7422-10E6-BE3F85C2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9A6A3F-2B93-E377-DF63-D14B8527B533}"/>
              </a:ext>
            </a:extLst>
          </p:cNvPr>
          <p:cNvSpPr txBox="1"/>
          <p:nvPr/>
        </p:nvSpPr>
        <p:spPr>
          <a:xfrm>
            <a:off x="190500" y="1397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First-Century Martyrs - John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3B047-6150-9FA4-2803-E30BB80AABA5}"/>
              </a:ext>
            </a:extLst>
          </p:cNvPr>
          <p:cNvSpPr txBox="1"/>
          <p:nvPr/>
        </p:nvSpPr>
        <p:spPr>
          <a:xfrm>
            <a:off x="654050" y="1136650"/>
            <a:ext cx="80391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 of the Gospel of John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of Zebedee. Brother of James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4:21 – immediately left nets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Cast into a cauldron of boiling oil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Exiled to the Isle of Patmos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0978E3-A4D7-4F4C-BE57-C364EF0AB0EC}"/>
              </a:ext>
            </a:extLst>
          </p:cNvPr>
          <p:cNvSpPr/>
          <p:nvPr/>
        </p:nvSpPr>
        <p:spPr>
          <a:xfrm>
            <a:off x="1016001" y="6277477"/>
            <a:ext cx="2297927" cy="1476756"/>
          </a:xfrm>
          <a:prstGeom prst="ellipse">
            <a:avLst/>
          </a:prstGeom>
          <a:solidFill>
            <a:srgbClr val="1E3F34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29E7D-BADD-7F7E-85FE-3B92CEB8B738}"/>
              </a:ext>
            </a:extLst>
          </p:cNvPr>
          <p:cNvSpPr/>
          <p:nvPr/>
        </p:nvSpPr>
        <p:spPr>
          <a:xfrm>
            <a:off x="1" y="6277477"/>
            <a:ext cx="1016000" cy="798664"/>
          </a:xfrm>
          <a:prstGeom prst="rect">
            <a:avLst/>
          </a:prstGeom>
          <a:solidFill>
            <a:srgbClr val="1E3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40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AbstractShapeImpact2">
  <a:themeElements>
    <a:clrScheme name="Abstract-shapes 2">
      <a:dk1>
        <a:srgbClr val="FFE7F9"/>
      </a:dk1>
      <a:lt1>
        <a:srgbClr val="000000"/>
      </a:lt1>
      <a:dk2>
        <a:srgbClr val="FFFFFF"/>
      </a:dk2>
      <a:lt2>
        <a:srgbClr val="1C1C7F"/>
      </a:lt2>
      <a:accent1>
        <a:srgbClr val="1E3F34"/>
      </a:accent1>
      <a:accent2>
        <a:srgbClr val="BE92B3"/>
      </a:accent2>
      <a:accent3>
        <a:srgbClr val="E2F0E3"/>
      </a:accent3>
      <a:accent4>
        <a:srgbClr val="2C7733"/>
      </a:accent4>
      <a:accent5>
        <a:srgbClr val="D9F5FC"/>
      </a:accent5>
      <a:accent6>
        <a:srgbClr val="D30303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tract-shapes_Brand-Proposal_win32_SD_V8" id="{FDEACBDA-4C03-49D9-AD64-CA094C8C4D96}" vid="{CADBDCF1-D7E0-430A-A5E9-74FF6732C4D5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</TotalTime>
  <Words>542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Century Gothic</vt:lpstr>
      <vt:lpstr>Neue Haas Grotesk Text Pro</vt:lpstr>
      <vt:lpstr>Wingdings 3</vt:lpstr>
      <vt:lpstr>2_Ion Boardroom</vt:lpstr>
      <vt:lpstr>Office Theme</vt:lpstr>
      <vt:lpstr>AbstractShapeImpact2</vt:lpstr>
      <vt:lpstr>1_Office Theme</vt:lpstr>
      <vt:lpstr>PowerPoint Presentation</vt:lpstr>
      <vt:lpstr>Why Do You Believe the Bible?</vt:lpstr>
      <vt:lpstr>Why Do You Believe the Bible?</vt:lpstr>
      <vt:lpstr>The Testimony of Martyrs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First-Century Martyrs - Stephen</vt:lpstr>
      <vt:lpstr>First-Century Martyrs - Paul</vt:lpstr>
      <vt:lpstr>More First-Century Martyrs</vt:lpstr>
      <vt:lpstr>More First-Century Martyrs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285</cp:revision>
  <dcterms:created xsi:type="dcterms:W3CDTF">2008-03-16T18:22:36Z</dcterms:created>
  <dcterms:modified xsi:type="dcterms:W3CDTF">2026-02-16T14:17:36Z</dcterms:modified>
</cp:coreProperties>
</file>