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9" r:id="rId3"/>
    <p:sldId id="256" r:id="rId4"/>
    <p:sldId id="257" r:id="rId5"/>
    <p:sldId id="258" r:id="rId6"/>
    <p:sldId id="261" r:id="rId7"/>
    <p:sldId id="264" r:id="rId8"/>
    <p:sldId id="262" r:id="rId9"/>
    <p:sldId id="263" r:id="rId10"/>
    <p:sldId id="265" r:id="rId11"/>
    <p:sldId id="266" r:id="rId12"/>
    <p:sldId id="268" r:id="rId13"/>
    <p:sldId id="269" r:id="rId14"/>
    <p:sldId id="267" r:id="rId15"/>
    <p:sldId id="270" r:id="rId16"/>
    <p:sldId id="271" r:id="rId17"/>
    <p:sldId id="272" r:id="rId18"/>
    <p:sldId id="273" r:id="rId19"/>
    <p:sldId id="274" r:id="rId20"/>
    <p:sldId id="26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4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2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8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9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67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30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751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34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50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96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57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4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884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43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543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6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7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70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05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20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82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0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03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B6B79FE-4D62-4354-8327-5EB56CADE336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E9344F4-17BA-4B0E-AAAE-2C94986B7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98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186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37AB3-357D-AF09-84F0-A7D083FE8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69D4F-60D3-B432-195D-8C28573F3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5. He Had a Sense of Urgency About Hearing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0C2BB-5CDE-D495-9718-1683F48AD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43"/>
            <a:ext cx="7886700" cy="4228420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3"/>
            </a:pPr>
            <a:endParaRPr lang="en-US" sz="1200" dirty="0"/>
          </a:p>
          <a:p>
            <a:pPr marL="514350" indent="-514350">
              <a:buSzPct val="80000"/>
              <a:buFont typeface="+mj-lt"/>
              <a:buAutoNum type="arabicPeriod" startAt="33"/>
            </a:pPr>
            <a:r>
              <a:rPr lang="en-US" sz="3200" dirty="0"/>
              <a:t>So I sent to you </a:t>
            </a:r>
            <a:r>
              <a:rPr lang="en-US" sz="3200" dirty="0">
                <a:highlight>
                  <a:srgbClr val="FFFF00"/>
                </a:highlight>
              </a:rPr>
              <a:t>immediately</a:t>
            </a:r>
            <a:r>
              <a:rPr lang="en-US" sz="3200" dirty="0"/>
              <a:t>, and you have done well to come. Now therefore, we are all present before God, to hear all the things commanded you by God.</a:t>
            </a:r>
          </a:p>
        </p:txBody>
      </p:sp>
    </p:spTree>
    <p:extLst>
      <p:ext uri="{BB962C8B-B14F-4D97-AF65-F5344CB8AC3E}">
        <p14:creationId xmlns:p14="http://schemas.microsoft.com/office/powerpoint/2010/main" val="3487776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043A3-DEA0-7801-5FE4-7AE28D0B9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6BA7B-76F1-13BB-3771-71121D8DA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6. He Appreciated Those Who Lead in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F35F0-F8E6-345F-21EC-E6A7730D3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43"/>
            <a:ext cx="7886700" cy="4228420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3"/>
            </a:pPr>
            <a:endParaRPr lang="en-US" sz="1200" dirty="0"/>
          </a:p>
          <a:p>
            <a:pPr marL="514350" indent="-514350">
              <a:buSzPct val="80000"/>
              <a:buFont typeface="+mj-lt"/>
              <a:buAutoNum type="arabicPeriod" startAt="33"/>
            </a:pPr>
            <a:r>
              <a:rPr lang="en-US" sz="3200" dirty="0"/>
              <a:t>So I sent to you immediately, and </a:t>
            </a:r>
            <a:r>
              <a:rPr lang="en-US" sz="3200" dirty="0">
                <a:highlight>
                  <a:srgbClr val="FFFF00"/>
                </a:highlight>
              </a:rPr>
              <a:t>you have done well to come</a:t>
            </a:r>
            <a:r>
              <a:rPr lang="en-US" sz="3200" dirty="0"/>
              <a:t>. Now therefore, we are all present before God, to hear all the things commanded you by God.</a:t>
            </a:r>
          </a:p>
        </p:txBody>
      </p:sp>
    </p:spTree>
    <p:extLst>
      <p:ext uri="{BB962C8B-B14F-4D97-AF65-F5344CB8AC3E}">
        <p14:creationId xmlns:p14="http://schemas.microsoft.com/office/powerpoint/2010/main" val="292672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113C3-038B-D9E0-6F94-EC24CF115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87267-669E-3A87-98E5-8D8EA49C9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7. He Invited Others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Worship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3EED5-8291-1F23-11DF-975E9808E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43"/>
            <a:ext cx="7886700" cy="4228420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3"/>
            </a:pPr>
            <a:endParaRPr lang="en-US" sz="1200" dirty="0"/>
          </a:p>
          <a:p>
            <a:pPr marL="514350" indent="-514350">
              <a:buSzPct val="80000"/>
              <a:buFont typeface="+mj-lt"/>
              <a:buAutoNum type="arabicPeriod" startAt="33"/>
            </a:pPr>
            <a:r>
              <a:rPr lang="en-US" sz="3200" dirty="0"/>
              <a:t>So I sent to you immediately, and you have done well to come. Now therefore,</a:t>
            </a:r>
            <a:r>
              <a:rPr lang="en-US" sz="3200" dirty="0">
                <a:highlight>
                  <a:srgbClr val="FFFF00"/>
                </a:highlight>
              </a:rPr>
              <a:t> we are all present </a:t>
            </a:r>
            <a:r>
              <a:rPr lang="en-US" sz="3200" dirty="0"/>
              <a:t>before God, to hear all the things commanded you by God.</a:t>
            </a:r>
          </a:p>
        </p:txBody>
      </p:sp>
    </p:spTree>
    <p:extLst>
      <p:ext uri="{BB962C8B-B14F-4D97-AF65-F5344CB8AC3E}">
        <p14:creationId xmlns:p14="http://schemas.microsoft.com/office/powerpoint/2010/main" val="281243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2B32F-F2AF-16C0-66BE-FEE85C6A0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9E237-C7F6-90C9-DDEB-715E4389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8. He Realized He Was in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God’s Presence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076D1-2824-FCFB-096D-61FE6B026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43"/>
            <a:ext cx="7886700" cy="4228420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3"/>
            </a:pPr>
            <a:endParaRPr lang="en-US" sz="1200" dirty="0"/>
          </a:p>
          <a:p>
            <a:pPr marL="514350" indent="-514350">
              <a:buSzPct val="80000"/>
              <a:buFont typeface="+mj-lt"/>
              <a:buAutoNum type="arabicPeriod" startAt="33"/>
            </a:pPr>
            <a:r>
              <a:rPr lang="en-US" sz="3200" dirty="0"/>
              <a:t>So I sent to you immediately, and you have done well to come. Now therefore, we are all </a:t>
            </a:r>
            <a:r>
              <a:rPr lang="en-US" sz="3200" dirty="0">
                <a:highlight>
                  <a:srgbClr val="FFFF00"/>
                </a:highlight>
              </a:rPr>
              <a:t>present before God</a:t>
            </a:r>
            <a:r>
              <a:rPr lang="en-US" sz="3200" dirty="0"/>
              <a:t>, to hear all the things commanded you by God.</a:t>
            </a:r>
          </a:p>
        </p:txBody>
      </p:sp>
    </p:spTree>
    <p:extLst>
      <p:ext uri="{BB962C8B-B14F-4D97-AF65-F5344CB8AC3E}">
        <p14:creationId xmlns:p14="http://schemas.microsoft.com/office/powerpoint/2010/main" val="278472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A3EBC-F2CE-DEFC-3085-715E84A5D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1F94E-9308-B2EA-C0E0-8447D8E0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9. He Was Ready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Hear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F38A6-C359-ED82-7E76-2403B34F1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43"/>
            <a:ext cx="7886700" cy="4228420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3"/>
            </a:pPr>
            <a:endParaRPr lang="en-US" sz="1200" dirty="0"/>
          </a:p>
          <a:p>
            <a:pPr marL="514350" indent="-514350">
              <a:buSzPct val="80000"/>
              <a:buFont typeface="+mj-lt"/>
              <a:buAutoNum type="arabicPeriod" startAt="33"/>
            </a:pPr>
            <a:r>
              <a:rPr lang="en-US" sz="3200" dirty="0"/>
              <a:t>So I sent to you immediately, and you have done well to come. Now therefore, we are all present before God, </a:t>
            </a:r>
            <a:r>
              <a:rPr lang="en-US" sz="3200" dirty="0">
                <a:highlight>
                  <a:srgbClr val="FFFF00"/>
                </a:highlight>
              </a:rPr>
              <a:t>to hear all the things commanded you by God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312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A6E51-CB7B-82D4-EE36-F72C47602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B38B5-5FA0-1DC6-9912-0A7C08948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9. He Was Ready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Hear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5E604-30B5-35A9-4B43-4CD745A10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43"/>
            <a:ext cx="7886700" cy="4228420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33"/>
            </a:pPr>
            <a:endParaRPr lang="en-US" sz="1200" dirty="0"/>
          </a:p>
          <a:p>
            <a:pPr marL="514350" indent="-514350">
              <a:buSzPct val="80000"/>
              <a:buFont typeface="+mj-lt"/>
              <a:buAutoNum type="arabicPeriod" startAt="33"/>
            </a:pPr>
            <a:r>
              <a:rPr lang="en-US" sz="3200" dirty="0"/>
              <a:t>So I sent to you immediately, and you have done well to come. Now therefore, we are all present before God, </a:t>
            </a:r>
            <a:r>
              <a:rPr lang="en-US" sz="3200" dirty="0">
                <a:highlight>
                  <a:srgbClr val="FFFF00"/>
                </a:highlight>
              </a:rPr>
              <a:t>to hear all the things commanded you by God</a:t>
            </a:r>
            <a:r>
              <a:rPr lang="en-US" sz="3200" dirty="0"/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B268E0-50DA-3539-A7CA-F746D6CF000A}"/>
              </a:ext>
            </a:extLst>
          </p:cNvPr>
          <p:cNvSpPr/>
          <p:nvPr/>
        </p:nvSpPr>
        <p:spPr>
          <a:xfrm>
            <a:off x="451757" y="4091217"/>
            <a:ext cx="8240486" cy="26035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A7D5CA-F156-F062-440D-B886E16A53FB}"/>
              </a:ext>
            </a:extLst>
          </p:cNvPr>
          <p:cNvSpPr txBox="1"/>
          <p:nvPr/>
        </p:nvSpPr>
        <p:spPr>
          <a:xfrm>
            <a:off x="628650" y="4278089"/>
            <a:ext cx="7886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“Keep thy foot when thou </a:t>
            </a:r>
            <a:r>
              <a:rPr lang="en-US" sz="2800" b="1" dirty="0" err="1"/>
              <a:t>goest</a:t>
            </a:r>
            <a:r>
              <a:rPr lang="en-US" sz="2800" b="1" dirty="0"/>
              <a:t> to the house of God, and be more ready to hear, than to give the sacrifice of fools: for they consider not that </a:t>
            </a:r>
            <a:br>
              <a:rPr lang="en-US" sz="2800" b="1" dirty="0"/>
            </a:br>
            <a:r>
              <a:rPr lang="en-US" sz="2800" b="1" dirty="0"/>
              <a:t>they do evil.” </a:t>
            </a:r>
          </a:p>
          <a:p>
            <a:pPr algn="r"/>
            <a:r>
              <a:rPr lang="en-US" sz="2800" b="1" dirty="0"/>
              <a:t>Ecclesiastes 5:1</a:t>
            </a:r>
          </a:p>
        </p:txBody>
      </p:sp>
    </p:spTree>
    <p:extLst>
      <p:ext uri="{BB962C8B-B14F-4D97-AF65-F5344CB8AC3E}">
        <p14:creationId xmlns:p14="http://schemas.microsoft.com/office/powerpoint/2010/main" val="283689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AE5DB-5288-36DC-4690-198A6B938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C057-96C2-3470-1B62-C5A07DC8C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>
                <a:latin typeface="+mn-lt"/>
              </a:rPr>
              <a:t>10. He Was Quick to Obey </a:t>
            </a:r>
            <a:br>
              <a:rPr lang="en-US" sz="4300" b="1" dirty="0">
                <a:latin typeface="+mn-lt"/>
              </a:rPr>
            </a:br>
            <a:r>
              <a:rPr lang="en-US" sz="4300" b="1" dirty="0">
                <a:latin typeface="+mn-lt"/>
              </a:rPr>
              <a:t>and Wanted More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77605-63DF-6B2E-645F-ED80D0EED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47"/>
            </a:pPr>
            <a:endParaRPr lang="en-US" sz="1200" dirty="0"/>
          </a:p>
          <a:p>
            <a:pPr marL="514350" indent="-514350">
              <a:buSzPct val="80000"/>
              <a:buFont typeface="+mj-lt"/>
              <a:buAutoNum type="arabicPeriod" startAt="47"/>
            </a:pPr>
            <a:r>
              <a:rPr lang="en-US" sz="3200" dirty="0"/>
              <a:t>“Can anyone forbid water, that these should not be baptized who have received the Holy Spirit just as we have?” </a:t>
            </a:r>
          </a:p>
          <a:p>
            <a:pPr marL="514350" indent="-514350">
              <a:buSzPct val="80000"/>
              <a:buFont typeface="+mj-lt"/>
              <a:buAutoNum type="arabicPeriod" startAt="47"/>
            </a:pPr>
            <a:r>
              <a:rPr lang="en-US" sz="3200" dirty="0"/>
              <a:t>And he commanded them to be baptized in the name of the Lord. Then they asked him to stay a few days. </a:t>
            </a:r>
          </a:p>
        </p:txBody>
      </p:sp>
    </p:spTree>
    <p:extLst>
      <p:ext uri="{BB962C8B-B14F-4D97-AF65-F5344CB8AC3E}">
        <p14:creationId xmlns:p14="http://schemas.microsoft.com/office/powerpoint/2010/main" val="51800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2CC75B-075C-2A6E-3BB6-87A141D68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FC13-67B4-B22B-2741-870D61A9A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Cornelius was a worshiper, 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but he was </a:t>
            </a:r>
            <a:r>
              <a:rPr lang="en-US" sz="4000" b="1" u="sng" dirty="0">
                <a:latin typeface="+mn-lt"/>
              </a:rPr>
              <a:t>not</a:t>
            </a:r>
            <a:r>
              <a:rPr lang="en-US" sz="4000" b="1" dirty="0">
                <a:latin typeface="+mn-lt"/>
              </a:rPr>
              <a:t> saved!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6ABC9-0CAC-A642-7870-78A8C0669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47"/>
            </a:pPr>
            <a:endParaRPr lang="en-US" sz="1200" dirty="0"/>
          </a:p>
          <a:p>
            <a:pPr marL="514350" indent="-514350">
              <a:buSzPct val="80000"/>
              <a:buFont typeface="+mj-lt"/>
              <a:buAutoNum type="arabicPeriod" startAt="13"/>
            </a:pPr>
            <a:r>
              <a:rPr lang="en-US" sz="3200" dirty="0"/>
              <a:t>And he told us how he had seen an angel standing in his house, who said to him, “Send men to Joppa, and call for Simon whose surname is Peter, </a:t>
            </a:r>
          </a:p>
          <a:p>
            <a:pPr marL="514350" indent="-514350">
              <a:buSzPct val="80000"/>
              <a:buFont typeface="+mj-lt"/>
              <a:buAutoNum type="arabicPeriod" startAt="13"/>
            </a:pPr>
            <a:r>
              <a:rPr lang="en-US" sz="3200" dirty="0"/>
              <a:t>who will tell you words by which you and all your household will be saved.” </a:t>
            </a:r>
          </a:p>
          <a:p>
            <a:pPr marL="0" indent="0" algn="r">
              <a:buSzPct val="80000"/>
              <a:buNone/>
            </a:pPr>
            <a:r>
              <a:rPr lang="en-US" sz="3200" dirty="0"/>
              <a:t>Acts 11:13-14</a:t>
            </a:r>
          </a:p>
        </p:txBody>
      </p:sp>
    </p:spTree>
    <p:extLst>
      <p:ext uri="{BB962C8B-B14F-4D97-AF65-F5344CB8AC3E}">
        <p14:creationId xmlns:p14="http://schemas.microsoft.com/office/powerpoint/2010/main" val="287126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74C7EE-461B-8ECC-EABC-4152BF82D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D341A-AE0C-DC26-34B2-CADA64FA4E0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Will you be saved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B2D74-A9FB-AA6D-05C6-5B2A43D7C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0000"/>
            </a:pPr>
            <a:endParaRPr lang="en-US" sz="1400" dirty="0"/>
          </a:p>
          <a:p>
            <a:pPr>
              <a:buSzPct val="80000"/>
            </a:pPr>
            <a:r>
              <a:rPr lang="en-US" sz="3600" b="1" dirty="0"/>
              <a:t>Believe in Jesus </a:t>
            </a:r>
            <a:r>
              <a:rPr lang="en-US" sz="3600" dirty="0"/>
              <a:t>- John 8:24</a:t>
            </a:r>
          </a:p>
          <a:p>
            <a:pPr>
              <a:buSzPct val="80000"/>
            </a:pPr>
            <a:r>
              <a:rPr lang="en-US" sz="3600" b="1" dirty="0"/>
              <a:t>Repent of your sins </a:t>
            </a:r>
            <a:r>
              <a:rPr lang="en-US" sz="3600" dirty="0"/>
              <a:t>- Luke 13:3</a:t>
            </a:r>
          </a:p>
          <a:p>
            <a:pPr>
              <a:buSzPct val="80000"/>
            </a:pPr>
            <a:r>
              <a:rPr lang="en-US" sz="3600" b="1" dirty="0"/>
              <a:t>Confess your faith </a:t>
            </a:r>
            <a:r>
              <a:rPr lang="en-US" sz="3600" dirty="0"/>
              <a:t>- Rom. 10:9-10</a:t>
            </a:r>
          </a:p>
          <a:p>
            <a:pPr>
              <a:buSzPct val="80000"/>
            </a:pPr>
            <a:r>
              <a:rPr lang="en-US" sz="3600" b="1" dirty="0"/>
              <a:t>Be baptized </a:t>
            </a:r>
            <a:r>
              <a:rPr lang="en-US" sz="3600" dirty="0"/>
              <a:t>- Mark 16:16 </a:t>
            </a:r>
          </a:p>
          <a:p>
            <a:pPr>
              <a:buSzPct val="80000"/>
            </a:pPr>
            <a:r>
              <a:rPr lang="en-US" sz="3600" b="1" dirty="0"/>
              <a:t>Serve the Lord faithfully </a:t>
            </a:r>
            <a:r>
              <a:rPr lang="en-US" sz="3600" dirty="0"/>
              <a:t>- Heb. 10:36</a:t>
            </a:r>
          </a:p>
        </p:txBody>
      </p:sp>
    </p:spTree>
    <p:extLst>
      <p:ext uri="{BB962C8B-B14F-4D97-AF65-F5344CB8AC3E}">
        <p14:creationId xmlns:p14="http://schemas.microsoft.com/office/powerpoint/2010/main" val="381981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87910-6CAE-05CE-A06D-C7B191551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737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598C4-F25E-3715-15B2-2F961223C8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951" y="418651"/>
            <a:ext cx="4254956" cy="476294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  <a:latin typeface="Rockwell" panose="02060603020205020403" pitchFamily="18" charset="0"/>
              </a:rPr>
              <a:t>What Cornelius Teaches Us About Worshiping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C8CF44-C475-0C0D-D38A-C8BD5B606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7144" y="5492291"/>
            <a:ext cx="2612571" cy="77288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Rockwell" panose="02060603020205020403" pitchFamily="18" charset="0"/>
              </a:rPr>
              <a:t>Acts 10</a:t>
            </a:r>
          </a:p>
        </p:txBody>
      </p:sp>
      <p:pic>
        <p:nvPicPr>
          <p:cNvPr id="4" name="Picture 2" descr="Peter and Cornelius">
            <a:extLst>
              <a:ext uri="{FF2B5EF4-FFF2-40B4-BE49-F238E27FC236}">
                <a16:creationId xmlns:a16="http://schemas.microsoft.com/office/drawing/2014/main" id="{898514CA-C6DC-60E7-8908-20CD7FDA5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939" y="1293136"/>
            <a:ext cx="3310589" cy="427172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285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CAC18-819B-1ED3-F774-FFE46947C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24355"/>
            <a:ext cx="7886700" cy="1325563"/>
          </a:xfrm>
        </p:spPr>
        <p:txBody>
          <a:bodyPr/>
          <a:lstStyle/>
          <a:p>
            <a:pPr algn="ctr"/>
            <a:r>
              <a:rPr lang="en-US" b="1" dirty="0"/>
              <a:t>Not all worship is </a:t>
            </a:r>
            <a:br>
              <a:rPr lang="en-US" b="1" dirty="0"/>
            </a:br>
            <a:r>
              <a:rPr lang="en-US" b="1" dirty="0"/>
              <a:t>acceptable to God!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F15D1-201F-0FBA-0210-2BC105EB7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84854"/>
            <a:ext cx="7886700" cy="4351338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Worship can be hated by God - </a:t>
            </a:r>
            <a:r>
              <a:rPr lang="en-US" dirty="0">
                <a:solidFill>
                  <a:srgbClr val="0070C0"/>
                </a:solidFill>
              </a:rPr>
              <a:t>Isaiah 1:14</a:t>
            </a:r>
          </a:p>
          <a:p>
            <a:r>
              <a:rPr lang="en-US" dirty="0"/>
              <a:t>Worship can be in vain - </a:t>
            </a:r>
            <a:r>
              <a:rPr lang="en-US" dirty="0">
                <a:solidFill>
                  <a:srgbClr val="0070C0"/>
                </a:solidFill>
              </a:rPr>
              <a:t>Matt. 15:9</a:t>
            </a:r>
          </a:p>
          <a:p>
            <a:r>
              <a:rPr lang="en-US" dirty="0"/>
              <a:t>Sincere worship can be rejected - </a:t>
            </a:r>
            <a:r>
              <a:rPr lang="en-US" dirty="0">
                <a:solidFill>
                  <a:srgbClr val="0070C0"/>
                </a:solidFill>
              </a:rPr>
              <a:t>Matt. 7:21-23 </a:t>
            </a:r>
          </a:p>
        </p:txBody>
      </p:sp>
    </p:spTree>
    <p:extLst>
      <p:ext uri="{BB962C8B-B14F-4D97-AF65-F5344CB8AC3E}">
        <p14:creationId xmlns:p14="http://schemas.microsoft.com/office/powerpoint/2010/main" val="179331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AEC3C-3501-EE12-930D-736EDC4AF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05150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God is looking for a specific </a:t>
            </a:r>
            <a:br>
              <a:rPr lang="en-US" sz="4000" b="1" dirty="0"/>
            </a:br>
            <a:r>
              <a:rPr lang="en-US" sz="4000" b="1" dirty="0"/>
              <a:t>kind of worship offered by a </a:t>
            </a:r>
            <a:br>
              <a:rPr lang="en-US" sz="4000" b="1" dirty="0"/>
            </a:br>
            <a:r>
              <a:rPr lang="en-US" sz="4000" b="1" dirty="0"/>
              <a:t>specific kind of worshiper!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747BF-7BE6-1D55-6153-60E0CC597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069771"/>
            <a:ext cx="7886700" cy="3107192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3"/>
            </a:pPr>
            <a:r>
              <a:rPr lang="en-US" dirty="0"/>
              <a:t>But the hour is coming, and now is, when the true worshipers will worship the Father in spirit and truth; for the Father is seeking such to worship Him. </a:t>
            </a:r>
          </a:p>
          <a:p>
            <a:pPr marL="514350" indent="-514350">
              <a:buSzPct val="80000"/>
              <a:buFont typeface="+mj-lt"/>
              <a:buAutoNum type="arabicPeriod" startAt="23"/>
            </a:pPr>
            <a:r>
              <a:rPr lang="en-US" dirty="0"/>
              <a:t>God is Spirit, and those who worship Him must worship in spirit and truth. </a:t>
            </a:r>
          </a:p>
          <a:p>
            <a:pPr marL="0" indent="0" algn="r">
              <a:buSzPct val="80000"/>
              <a:buNone/>
            </a:pPr>
            <a:r>
              <a:rPr lang="en-US" dirty="0"/>
              <a:t>John 4:23-24</a:t>
            </a:r>
          </a:p>
        </p:txBody>
      </p:sp>
    </p:spTree>
    <p:extLst>
      <p:ext uri="{BB962C8B-B14F-4D97-AF65-F5344CB8AC3E}">
        <p14:creationId xmlns:p14="http://schemas.microsoft.com/office/powerpoint/2010/main" val="409577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408B0-CD5E-D59B-CA82-55C9AA224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He Feared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D3FBA-B81F-C8EC-46EC-9E4AB524C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n-US" sz="3200" dirty="0"/>
              <a:t>There was a certain man in Caesarea called Cornelius, a centurion of what was called the Italian Regiment, 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sz="3200" dirty="0"/>
              <a:t>a devout man and one who </a:t>
            </a:r>
            <a:r>
              <a:rPr lang="en-US" sz="3200" dirty="0">
                <a:highlight>
                  <a:srgbClr val="FFFF00"/>
                </a:highlight>
              </a:rPr>
              <a:t>feared God </a:t>
            </a:r>
            <a:r>
              <a:rPr lang="en-US" sz="3200" dirty="0"/>
              <a:t>with all his household, who gave alms generously to the people, and prayed to God always. </a:t>
            </a:r>
          </a:p>
        </p:txBody>
      </p:sp>
    </p:spTree>
    <p:extLst>
      <p:ext uri="{BB962C8B-B14F-4D97-AF65-F5344CB8AC3E}">
        <p14:creationId xmlns:p14="http://schemas.microsoft.com/office/powerpoint/2010/main" val="387439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E7182-4B84-0463-33B0-6E448811C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1EEF7-D937-EA07-31D6-0D5A4DD54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He Feared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9AF01-F7FC-092B-C772-BA642613D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n-US" sz="3200" dirty="0"/>
              <a:t>There was a certain man in Caesarea called Cornelius, a centurion of what was called the Italian Regiment, 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sz="3200" dirty="0"/>
              <a:t>a devout man and one who </a:t>
            </a:r>
            <a:r>
              <a:rPr lang="en-US" sz="3200" dirty="0">
                <a:highlight>
                  <a:srgbClr val="FFFF00"/>
                </a:highlight>
              </a:rPr>
              <a:t>feared God </a:t>
            </a:r>
            <a:r>
              <a:rPr lang="en-US" sz="3200" dirty="0"/>
              <a:t>with all his household, who gave alms generously to the people, and prayed to God always.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F64392-14EA-09DA-1BC5-9BA1C965F7CA}"/>
              </a:ext>
            </a:extLst>
          </p:cNvPr>
          <p:cNvSpPr/>
          <p:nvPr/>
        </p:nvSpPr>
        <p:spPr>
          <a:xfrm>
            <a:off x="451757" y="3242128"/>
            <a:ext cx="8240486" cy="30697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27E99-3EB6-82C4-599B-CFC3DE351379}"/>
              </a:ext>
            </a:extLst>
          </p:cNvPr>
          <p:cNvSpPr txBox="1"/>
          <p:nvPr/>
        </p:nvSpPr>
        <p:spPr>
          <a:xfrm>
            <a:off x="628650" y="3429000"/>
            <a:ext cx="78867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For thus says the High and Lofty One Who inhabits eternity, whose name is Holy: “I dwell in the high and holy place, with him who has a contrite and humble spirit, to revive the spirit of the humble, and to revive the heart of the contrite ones.” </a:t>
            </a:r>
          </a:p>
          <a:p>
            <a:pPr algn="r"/>
            <a:r>
              <a:rPr lang="en-US" sz="2800" b="1" dirty="0"/>
              <a:t>Isaiah 57:15</a:t>
            </a:r>
          </a:p>
        </p:txBody>
      </p:sp>
    </p:spTree>
    <p:extLst>
      <p:ext uri="{BB962C8B-B14F-4D97-AF65-F5344CB8AC3E}">
        <p14:creationId xmlns:p14="http://schemas.microsoft.com/office/powerpoint/2010/main" val="133929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F8FAD-3E97-5028-11D9-DDF68E893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130E3-052A-19DE-3981-428E3FB0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He Was a Person of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FB07A-4308-37EB-C444-4A5C3CB25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n-US" sz="3200" dirty="0"/>
              <a:t>There was a certain man in Caesarea called Cornelius, a centurion of what was called the Italian Regiment, 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sz="3200" dirty="0"/>
              <a:t>a devout man and one who feared God with all his household, who gave alms generously to the people, and </a:t>
            </a:r>
            <a:r>
              <a:rPr lang="en-US" sz="3200" dirty="0">
                <a:highlight>
                  <a:srgbClr val="FFFF00"/>
                </a:highlight>
              </a:rPr>
              <a:t>prayed to God always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6854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813B-B4B4-435C-E4ED-68DEDBDB5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2543E-9DDB-A948-B0B0-6DECA13F2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He Was a Generous 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05051-527C-3295-747D-E7CFE6DAD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n-US" sz="3200" dirty="0"/>
              <a:t>There was a certain man in Caesarea called Cornelius, a centurion of what was called the Italian Regiment, 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sz="3200" dirty="0"/>
              <a:t>a devout man and one who feared God with all his household, </a:t>
            </a:r>
            <a:r>
              <a:rPr lang="en-US" sz="3200" dirty="0">
                <a:highlight>
                  <a:srgbClr val="FFFF00"/>
                </a:highlight>
              </a:rPr>
              <a:t>who gave alms generously to the people</a:t>
            </a:r>
            <a:r>
              <a:rPr lang="en-US" sz="3200" dirty="0"/>
              <a:t>, and prayed to God always. </a:t>
            </a:r>
          </a:p>
        </p:txBody>
      </p:sp>
    </p:spTree>
    <p:extLst>
      <p:ext uri="{BB962C8B-B14F-4D97-AF65-F5344CB8AC3E}">
        <p14:creationId xmlns:p14="http://schemas.microsoft.com/office/powerpoint/2010/main" val="337952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B62C2-9FB6-13A9-AC52-AD500BE3A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51A0D-242D-C29C-E1BA-658BC3C9E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300" b="1" dirty="0">
                <a:latin typeface="+mn-lt"/>
              </a:rPr>
              <a:t>4. He Was Willing to Be Corrected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96090-B804-2FD8-C5F4-F3A6F51E3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5"/>
            </a:pPr>
            <a:r>
              <a:rPr lang="en-US" sz="3200" dirty="0"/>
              <a:t>As Peter was coming in, Cornelius met him and fell down at his feet and worshiped him. </a:t>
            </a:r>
          </a:p>
          <a:p>
            <a:pPr marL="514350" indent="-514350">
              <a:buSzPct val="80000"/>
              <a:buFont typeface="+mj-lt"/>
              <a:buAutoNum type="arabicPeriod" startAt="25"/>
            </a:pPr>
            <a:r>
              <a:rPr lang="en-US" sz="3200" dirty="0"/>
              <a:t>But Peter lifted him up, saying, “Stand up; </a:t>
            </a:r>
            <a:br>
              <a:rPr lang="en-US" sz="3200" dirty="0"/>
            </a:br>
            <a:r>
              <a:rPr lang="en-US" sz="3200" dirty="0"/>
              <a:t>I myself am also a man.”</a:t>
            </a:r>
          </a:p>
        </p:txBody>
      </p:sp>
    </p:spTree>
    <p:extLst>
      <p:ext uri="{BB962C8B-B14F-4D97-AF65-F5344CB8AC3E}">
        <p14:creationId xmlns:p14="http://schemas.microsoft.com/office/powerpoint/2010/main" val="2608130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904</Words>
  <Application>Microsoft Office PowerPoint</Application>
  <PresentationFormat>On-screen Show (4:3)</PresentationFormat>
  <Paragraphs>64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Rockwell</vt:lpstr>
      <vt:lpstr>Office Theme</vt:lpstr>
      <vt:lpstr>1_Office Theme</vt:lpstr>
      <vt:lpstr>PowerPoint Presentation</vt:lpstr>
      <vt:lpstr>What Cornelius Teaches Us About Worshiping God</vt:lpstr>
      <vt:lpstr>Not all worship is  acceptable to God!</vt:lpstr>
      <vt:lpstr>God is looking for a specific  kind of worship offered by a  specific kind of worshiper!</vt:lpstr>
      <vt:lpstr>1. He Feared God</vt:lpstr>
      <vt:lpstr>1. He Feared God</vt:lpstr>
      <vt:lpstr>2. He Was a Person of Prayer</vt:lpstr>
      <vt:lpstr>3. He Was a Generous Person</vt:lpstr>
      <vt:lpstr>4. He Was Willing to Be Corrected</vt:lpstr>
      <vt:lpstr>5. He Had a Sense of Urgency About Hearing God’s Word</vt:lpstr>
      <vt:lpstr>6. He Appreciated Those Who Lead in Worship</vt:lpstr>
      <vt:lpstr>7. He Invited Others to  Worship God</vt:lpstr>
      <vt:lpstr>8. He Realized He Was in  God’s Presence</vt:lpstr>
      <vt:lpstr>9. He Was Ready to  Hear God’s Word</vt:lpstr>
      <vt:lpstr>9. He Was Ready to  Hear God’s Word</vt:lpstr>
      <vt:lpstr>10. He Was Quick to Obey  and Wanted More</vt:lpstr>
      <vt:lpstr>Cornelius was a worshiper,  but he was not saved! </vt:lpstr>
      <vt:lpstr>Will you be saved today?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Heath Rogers</dc:creator>
  <cp:lastModifiedBy>Michael Hepner</cp:lastModifiedBy>
  <cp:revision>4</cp:revision>
  <dcterms:created xsi:type="dcterms:W3CDTF">2026-02-06T12:54:35Z</dcterms:created>
  <dcterms:modified xsi:type="dcterms:W3CDTF">2026-02-08T21:12:53Z</dcterms:modified>
</cp:coreProperties>
</file>