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  <p:sldMasterId id="2147483776" r:id="rId3"/>
  </p:sldMasterIdLst>
  <p:notesMasterIdLst>
    <p:notesMasterId r:id="rId8"/>
  </p:notesMasterIdLst>
  <p:sldIdLst>
    <p:sldId id="756" r:id="rId4"/>
    <p:sldId id="256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0" d="100"/>
          <a:sy n="60" d="100"/>
        </p:scale>
        <p:origin x="264" y="26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76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8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8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453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33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59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04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215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424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3006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6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2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81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88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13703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648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98838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6567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39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947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7826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08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598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80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2101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6373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733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052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581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45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17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77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04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61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3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43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692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1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8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86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AAFEAB8-C43B-41D2-A44F-F5FE29849C0E}" type="datetimeFigureOut">
              <a:rPr lang="en-US" smtClean="0"/>
              <a:t>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F6903DBF-283C-42ED-BB2E-7B5A71A27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924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F211E-D294-24A6-7D2B-1DC5FCAA7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5321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2E8AE-9736-F630-2768-75105B314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22501"/>
            <a:ext cx="7772400" cy="2211842"/>
          </a:xfrm>
        </p:spPr>
        <p:txBody>
          <a:bodyPr/>
          <a:lstStyle/>
          <a:p>
            <a:r>
              <a:rPr lang="en-US" b="1" dirty="0"/>
              <a:t>Solomon Dedicates </a:t>
            </a:r>
            <a:br>
              <a:rPr lang="en-US" b="1" dirty="0"/>
            </a:br>
            <a:r>
              <a:rPr lang="en-US" b="1" dirty="0"/>
              <a:t>the Temple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F1824D-02BF-12BB-0F31-67EB2AFEB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341914"/>
            <a:ext cx="3276600" cy="1915886"/>
          </a:xfrm>
        </p:spPr>
        <p:txBody>
          <a:bodyPr>
            <a:normAutofit/>
          </a:bodyPr>
          <a:lstStyle/>
          <a:p>
            <a:r>
              <a:rPr lang="en-US" sz="3600" b="1" dirty="0"/>
              <a:t>First Kings 8</a:t>
            </a:r>
          </a:p>
        </p:txBody>
      </p:sp>
      <p:pic>
        <p:nvPicPr>
          <p:cNvPr id="1026" name="Picture 2" descr="Dedication of Solomon's Temple canvas print | The Temple Institute">
            <a:extLst>
              <a:ext uri="{FF2B5EF4-FFF2-40B4-BE49-F238E27FC236}">
                <a16:creationId xmlns:a16="http://schemas.microsoft.com/office/drawing/2014/main" id="{955A44CB-D525-6878-6456-EED92AA75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457" y="3035074"/>
            <a:ext cx="4572000" cy="340042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853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3F778-DDFA-1981-DD2E-F691D969F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599"/>
            <a:ext cx="6347713" cy="1404257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  <a:t>Reasons to Worship God</a:t>
            </a:r>
            <a:br>
              <a:rPr lang="en-US" sz="40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100" b="1" dirty="0">
                <a:solidFill>
                  <a:schemeClr val="accent2">
                    <a:lumMod val="75000"/>
                  </a:schemeClr>
                </a:solidFill>
              </a:rPr>
              <a:t>First Kings 8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042B3-A2AC-F2D8-98B5-A5C761F98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44486"/>
            <a:ext cx="6347714" cy="3896878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Keeps His Promises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Fills the Entirety of Creation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Hears Our Prayers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Forgives Our Sins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Knows Our Hearts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sz="2800" b="1" dirty="0"/>
              <a:t>He Wants Everyone to Be Saved</a:t>
            </a:r>
          </a:p>
        </p:txBody>
      </p:sp>
    </p:spTree>
    <p:extLst>
      <p:ext uri="{BB962C8B-B14F-4D97-AF65-F5344CB8AC3E}">
        <p14:creationId xmlns:p14="http://schemas.microsoft.com/office/powerpoint/2010/main" val="362102257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DF211E-D294-24A6-7D2B-1DC5FCAA7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323208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44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Trebuchet MS</vt:lpstr>
      <vt:lpstr>Wingdings 3</vt:lpstr>
      <vt:lpstr>4_Office Theme</vt:lpstr>
      <vt:lpstr>Facet</vt:lpstr>
      <vt:lpstr>6_Office Theme</vt:lpstr>
      <vt:lpstr>PowerPoint Presentation</vt:lpstr>
      <vt:lpstr>Solomon Dedicates  the Temple</vt:lpstr>
      <vt:lpstr>Reasons to Worship God First Kings 8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93</cp:revision>
  <dcterms:created xsi:type="dcterms:W3CDTF">2008-03-16T18:22:36Z</dcterms:created>
  <dcterms:modified xsi:type="dcterms:W3CDTF">2026-02-01T20:25:04Z</dcterms:modified>
</cp:coreProperties>
</file>