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8" r:id="rId3"/>
  </p:sldMasterIdLst>
  <p:notesMasterIdLst>
    <p:notesMasterId r:id="rId9"/>
  </p:notesMasterIdLst>
  <p:sldIdLst>
    <p:sldId id="761" r:id="rId4"/>
    <p:sldId id="282" r:id="rId5"/>
    <p:sldId id="286" r:id="rId6"/>
    <p:sldId id="28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61"/>
            <p14:sldId id="282"/>
            <p14:sldId id="286"/>
            <p14:sldId id="28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21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03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82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3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4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6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98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1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2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C1E1F-2B90-4632-A886-F97F3FBA8E98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7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- The &quot;I AM&quot; Statements of Jesus | Victory Baptist Church of Benton">
            <a:extLst>
              <a:ext uri="{FF2B5EF4-FFF2-40B4-BE49-F238E27FC236}">
                <a16:creationId xmlns:a16="http://schemas.microsoft.com/office/drawing/2014/main" id="{FBFC47C9-F69B-EEC0-92E7-F68EC9F6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1" y="120532"/>
            <a:ext cx="5993195" cy="337117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 AM: The Door | Samuel Murray | 16 March, 2019 | Listooder">
            <a:extLst>
              <a:ext uri="{FF2B5EF4-FFF2-40B4-BE49-F238E27FC236}">
                <a16:creationId xmlns:a16="http://schemas.microsoft.com/office/drawing/2014/main" id="{3A95387D-D956-AE46-33FE-3F485821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72" y="3619049"/>
            <a:ext cx="5543856" cy="311841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2E58-6748-EE77-0284-E68CB00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John 10:1-6</a:t>
            </a:r>
          </a:p>
        </p:txBody>
      </p:sp>
      <p:pic>
        <p:nvPicPr>
          <p:cNvPr id="3074" name="Picture 2" descr="Scenes around Tell Ḥesbân (Heshbon) | Ferrell's Travel Blog">
            <a:extLst>
              <a:ext uri="{FF2B5EF4-FFF2-40B4-BE49-F238E27FC236}">
                <a16:creationId xmlns:a16="http://schemas.microsoft.com/office/drawing/2014/main" id="{5F7179D2-1031-481D-47CE-E204B6094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9548"/>
            <a:ext cx="7620000" cy="45958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C577-E37A-6382-4DA8-3F278AE6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94E0-BCE0-933E-5772-6B608A27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John 10:7-10</a:t>
            </a:r>
          </a:p>
        </p:txBody>
      </p:sp>
      <p:pic>
        <p:nvPicPr>
          <p:cNvPr id="3" name="Picture 2" descr="What did Jesus mean by &quot;I am the door of the sheep&quot;?">
            <a:extLst>
              <a:ext uri="{FF2B5EF4-FFF2-40B4-BE49-F238E27FC236}">
                <a16:creationId xmlns:a16="http://schemas.microsoft.com/office/drawing/2014/main" id="{6ABC08E0-064B-2461-F553-68E2F282D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77" y="2243816"/>
            <a:ext cx="5580446" cy="4106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3C5DB-A78E-368D-E1C4-54AB0E0C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8B8F-89F8-AF9A-DA27-75827F00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35073"/>
          </a:xfrm>
        </p:spPr>
        <p:txBody>
          <a:bodyPr>
            <a:normAutofit/>
          </a:bodyPr>
          <a:lstStyle/>
          <a:p>
            <a:r>
              <a:rPr lang="en-US" sz="4800" b="1" dirty="0"/>
              <a:t>“I Am the Door”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7AA7-0CF1-17F2-E240-37B57C76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Access</a:t>
            </a:r>
            <a:endParaRPr lang="en-US" sz="3200" b="1" dirty="0"/>
          </a:p>
          <a:p>
            <a:pPr lvl="1"/>
            <a:r>
              <a:rPr lang="en-US" sz="3200" b="1" dirty="0"/>
              <a:t>Salvation </a:t>
            </a:r>
            <a:r>
              <a:rPr lang="en-US" sz="3200" dirty="0"/>
              <a:t>- v. 9</a:t>
            </a:r>
          </a:p>
          <a:p>
            <a:pPr lvl="1"/>
            <a:r>
              <a:rPr lang="en-US" sz="3200" b="1" dirty="0"/>
              <a:t>Good Pasture </a:t>
            </a:r>
            <a:r>
              <a:rPr lang="en-US" sz="3200" dirty="0"/>
              <a:t>- v. 9</a:t>
            </a:r>
          </a:p>
          <a:p>
            <a:pPr lvl="1"/>
            <a:r>
              <a:rPr lang="en-US" sz="3200" b="1" dirty="0"/>
              <a:t>Abundant Life </a:t>
            </a:r>
            <a:r>
              <a:rPr lang="en-US" sz="3200" dirty="0"/>
              <a:t>- v. 10</a:t>
            </a:r>
          </a:p>
          <a:p>
            <a:pPr marL="0" indent="0">
              <a:buNone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Protection</a:t>
            </a:r>
            <a:endParaRPr lang="en-US" sz="3200" b="1" dirty="0"/>
          </a:p>
        </p:txBody>
      </p:sp>
      <p:pic>
        <p:nvPicPr>
          <p:cNvPr id="5" name="Picture 4" descr="What did Jesus mean by &quot;I am the door of the sheep&quot;?">
            <a:extLst>
              <a:ext uri="{FF2B5EF4-FFF2-40B4-BE49-F238E27FC236}">
                <a16:creationId xmlns:a16="http://schemas.microsoft.com/office/drawing/2014/main" id="{2516A15F-358E-AD0F-6418-C5B73F744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61" y="509134"/>
            <a:ext cx="2965018" cy="21821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7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29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Office Theme</vt:lpstr>
      <vt:lpstr>2_Office Theme</vt:lpstr>
      <vt:lpstr>PowerPoint Presentation</vt:lpstr>
      <vt:lpstr>John 10:1-6</vt:lpstr>
      <vt:lpstr>John 10:7-10</vt:lpstr>
      <vt:lpstr>“I Am the Door”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285</cp:revision>
  <dcterms:created xsi:type="dcterms:W3CDTF">2008-03-16T18:22:36Z</dcterms:created>
  <dcterms:modified xsi:type="dcterms:W3CDTF">2026-02-01T20:22:53Z</dcterms:modified>
</cp:coreProperties>
</file>