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6"/>
  </p:notesMasterIdLst>
  <p:sldIdLst>
    <p:sldId id="756" r:id="rId3"/>
    <p:sldId id="256" r:id="rId4"/>
    <p:sldId id="259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9"/>
            <p14:sldId id="257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61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88" d="100"/>
          <a:sy n="88" d="100"/>
        </p:scale>
        <p:origin x="1848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1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9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24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90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90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72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96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88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89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32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21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96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3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3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1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4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6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7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2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4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11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FD0D3-54FA-46BC-8719-1CCE4A31758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C0EB3-57AC-4DB4-B966-7F52DEC6B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758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C3C0E-2CA1-D422-C4BE-8A6788ABE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7375F-8D6F-0142-7665-48FA7EFA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CEB26-8357-41F9-B593-A7F471725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480" y="1825625"/>
            <a:ext cx="3845380" cy="46672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beloved, do not forget this one thing, that with the Lord one day is as a thousand years, and a thousand years as one day. </a:t>
            </a:r>
          </a:p>
          <a:p>
            <a:pPr marL="0" indent="0" algn="ctr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Peter 3:8</a:t>
            </a:r>
          </a:p>
        </p:txBody>
      </p:sp>
      <p:pic>
        <p:nvPicPr>
          <p:cNvPr id="7170" name="Picture 2" descr="39,900+ Clock Clipart Stock Illustrations, Royalty-Free Vector Graphics &amp; Clip  Art - iStock | Book clipart">
            <a:extLst>
              <a:ext uri="{FF2B5EF4-FFF2-40B4-BE49-F238E27FC236}">
                <a16:creationId xmlns:a16="http://schemas.microsoft.com/office/drawing/2014/main" id="{B248D2B5-9C28-26F7-7AF4-BE9EE899E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796" y="2488972"/>
            <a:ext cx="3340555" cy="334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05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69FCB-4254-2DD1-00CF-26B383265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9430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Blood of Jesus Washes Away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7E25C-56B5-DF63-A861-F527C69A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53343"/>
            <a:ext cx="7886700" cy="39236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 next day John saw Jesus coming toward him, and said, ‘Behold! The Lamb of God who takes away the sin of the world!’” </a:t>
            </a:r>
          </a:p>
          <a:p>
            <a:pPr marL="0" indent="0" algn="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1:29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3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AF873-EACB-888C-DD97-4DE529C22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C021D-7C1D-117B-DE99-6802E9882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9430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Blood of Jesus Washes Away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38213-A56F-4B04-D646-AA7FED3B3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83971"/>
            <a:ext cx="7886700" cy="379299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 in Jesus -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8:24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Repent of our sins -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Luke 13:3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Confess our belief in Jesus -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Romans 10:9-10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Baptized -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 16:16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 faithful -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John 1:7</a:t>
            </a:r>
          </a:p>
        </p:txBody>
      </p:sp>
    </p:spTree>
    <p:extLst>
      <p:ext uri="{BB962C8B-B14F-4D97-AF65-F5344CB8AC3E}">
        <p14:creationId xmlns:p14="http://schemas.microsoft.com/office/powerpoint/2010/main" val="2835532339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C4C2B-5D7D-0037-E0ED-D180613CA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86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C86B2-2DEE-12F5-B4A9-3996CB339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35426"/>
            <a:ext cx="7772400" cy="20574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 That Can’t Wash Away Our Sins</a:t>
            </a:r>
          </a:p>
        </p:txBody>
      </p:sp>
      <p:pic>
        <p:nvPicPr>
          <p:cNvPr id="1026" name="Picture 2" descr="2+ Million Cleaning Products Royalty-Free Images, Stock Photos &amp; Pictures |  Shutterstock">
            <a:extLst>
              <a:ext uri="{FF2B5EF4-FFF2-40B4-BE49-F238E27FC236}">
                <a16:creationId xmlns:a16="http://schemas.microsoft.com/office/drawing/2014/main" id="{E9D2DDCE-F554-CC5C-4521-7CDEBA87A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807381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52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2EBD8-1D8F-252D-1E8E-038CD219F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4820-37A0-61C8-7E54-F06A3F067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11629"/>
            <a:ext cx="7772400" cy="1981197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 That Can’t Wash Away Our Sins</a:t>
            </a:r>
          </a:p>
        </p:txBody>
      </p:sp>
      <p:pic>
        <p:nvPicPr>
          <p:cNvPr id="1026" name="Picture 2" descr="2+ Million Cleaning Products Royalty-Free Images, Stock Photos &amp; Pictures |  Shutterstock">
            <a:extLst>
              <a:ext uri="{FF2B5EF4-FFF2-40B4-BE49-F238E27FC236}">
                <a16:creationId xmlns:a16="http://schemas.microsoft.com/office/drawing/2014/main" id="{E98D8A87-9C97-0016-D64E-D436D34D5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641" y="3657599"/>
            <a:ext cx="3541602" cy="236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8381-50D1-A8B7-D003-76F2D65CEF49}"/>
              </a:ext>
            </a:extLst>
          </p:cNvPr>
          <p:cNvSpPr txBox="1">
            <a:spLocks/>
          </p:cNvSpPr>
          <p:nvPr/>
        </p:nvSpPr>
        <p:spPr>
          <a:xfrm>
            <a:off x="628650" y="3080657"/>
            <a:ext cx="394335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“Although you wash yourself with lye and use much soap, the stain of your iniquity is before Me,” declares the Lord God.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Jeremiah 2:22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NASB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9363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51D70-B43B-E61D-35BD-E2E53989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Good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5B7B7-FA5C-1C62-8166-2DD86E11C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3845380" cy="46672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by works of righteousness which we have done, but according to His mercy He saved us, through the washing of regeneration and renewing of the Holy Spirit. 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Titus 3:5</a:t>
            </a:r>
          </a:p>
        </p:txBody>
      </p:sp>
      <p:pic>
        <p:nvPicPr>
          <p:cNvPr id="1026" name="Picture 2" descr="Balance scales icon illustration. empty scales flat icon | Premium Vector">
            <a:extLst>
              <a:ext uri="{FF2B5EF4-FFF2-40B4-BE49-F238E27FC236}">
                <a16:creationId xmlns:a16="http://schemas.microsoft.com/office/drawing/2014/main" id="{6FF6FEBA-49BF-B0B4-4FC1-2BA54521B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796" y="2488972"/>
            <a:ext cx="3340554" cy="3340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15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8357A-A83E-5570-39B6-0CC5B0D71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A754F-851A-5680-40DE-3430D38D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FE150-967D-D859-C5C2-E3A74680A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6795408" cy="466724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Cornelius was a praying man, but he was not saved -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10:2, 4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Saul was a praying man, but he was not saved -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9:10-12; 22:16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Prayer for forgiveness is a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privilege given to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Christians -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8:22</a:t>
            </a:r>
          </a:p>
        </p:txBody>
      </p:sp>
      <p:pic>
        <p:nvPicPr>
          <p:cNvPr id="2050" name="Picture 2" descr="Praying Hands Images – Browse 565,616 Stock Photos, Vectors, and Video |  Adobe Stock">
            <a:extLst>
              <a:ext uri="{FF2B5EF4-FFF2-40B4-BE49-F238E27FC236}">
                <a16:creationId xmlns:a16="http://schemas.microsoft.com/office/drawing/2014/main" id="{5040A0F7-082D-DCA7-116C-131174DC0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056" y="4065036"/>
            <a:ext cx="3521529" cy="251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27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6F03E-BDAE-22F3-3FAA-1D6BF0AE1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B2DC-1AF6-3EBA-D1E9-43284D2C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Blame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F60E8-6E31-5CBE-166E-FAE206523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96885"/>
            <a:ext cx="3845380" cy="4195987"/>
          </a:xfrm>
        </p:spPr>
        <p:txBody>
          <a:bodyPr>
            <a:norm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3:12-13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Exodus 32:21-24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15:15, 21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blamings #3703821 | Clipart Library">
            <a:extLst>
              <a:ext uri="{FF2B5EF4-FFF2-40B4-BE49-F238E27FC236}">
                <a16:creationId xmlns:a16="http://schemas.microsoft.com/office/drawing/2014/main" id="{0EE8F3C8-C1FE-09D6-BF2D-EE8B065E8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66" y="2081893"/>
            <a:ext cx="2654498" cy="466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28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66727-5311-8FAC-0A03-C45F59C2D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533F9-A3D7-FBE3-FE46-D2787DCC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Blame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83DD-9D52-846F-71EA-6779B4C15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3845380" cy="46672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we must all appear before the judgment seat of Christ,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each one may receive the things done in the body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what he has done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whether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or bad. 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Corinthians 5:10</a:t>
            </a:r>
          </a:p>
        </p:txBody>
      </p:sp>
      <p:pic>
        <p:nvPicPr>
          <p:cNvPr id="3074" name="Picture 2" descr="blamings #3703821 | Clipart Library">
            <a:extLst>
              <a:ext uri="{FF2B5EF4-FFF2-40B4-BE49-F238E27FC236}">
                <a16:creationId xmlns:a16="http://schemas.microsoft.com/office/drawing/2014/main" id="{557E3898-52EC-0921-BB8F-5DCE4E697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66" y="2081893"/>
            <a:ext cx="2654498" cy="466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04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6ECB1-95A5-EC73-379A-B61954AE7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9197D-3656-A359-6B0B-F95922B4B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Running Away</a:t>
            </a:r>
          </a:p>
        </p:txBody>
      </p:sp>
      <p:pic>
        <p:nvPicPr>
          <p:cNvPr id="4098" name="Picture 2" descr="Silhouette of three cowboys riding horses in desert background vector |  Premium Vector">
            <a:extLst>
              <a:ext uri="{FF2B5EF4-FFF2-40B4-BE49-F238E27FC236}">
                <a16:creationId xmlns:a16="http://schemas.microsoft.com/office/drawing/2014/main" id="{08408084-C979-C617-2968-339CE0F8C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806" y="2162400"/>
            <a:ext cx="2798387" cy="410255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19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08F3D-E24D-9D26-B801-7C4D78863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5F72F-E695-6AF1-A24A-C6BF42A1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Running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E07BB-D1E4-CF2D-459A-565A47889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023" y="2285999"/>
            <a:ext cx="3845380" cy="4206873"/>
          </a:xfrm>
        </p:spPr>
        <p:txBody>
          <a:bodyPr>
            <a:norm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90:8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139:7-12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32:23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Q&amp;A Answers">
            <a:extLst>
              <a:ext uri="{FF2B5EF4-FFF2-40B4-BE49-F238E27FC236}">
                <a16:creationId xmlns:a16="http://schemas.microsoft.com/office/drawing/2014/main" id="{C33469EB-A481-E2DE-2889-BAF8179E4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678" y="2730499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97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319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Times New Roman</vt:lpstr>
      <vt:lpstr>4_Office Theme</vt:lpstr>
      <vt:lpstr>6_Office Theme</vt:lpstr>
      <vt:lpstr>PowerPoint Presentation</vt:lpstr>
      <vt:lpstr>Things That Can’t Wash Away Our Sins</vt:lpstr>
      <vt:lpstr>Things That Can’t Wash Away Our Sins</vt:lpstr>
      <vt:lpstr>1. Good Works</vt:lpstr>
      <vt:lpstr>2. Prayer</vt:lpstr>
      <vt:lpstr>3. The Blame Game</vt:lpstr>
      <vt:lpstr>3. The Blame Game</vt:lpstr>
      <vt:lpstr>4. Running Away</vt:lpstr>
      <vt:lpstr>4. Running Away</vt:lpstr>
      <vt:lpstr>5. Time</vt:lpstr>
      <vt:lpstr>The Blood of Jesus Washes Away Our Sins</vt:lpstr>
      <vt:lpstr>The Blood of Jesus Washes Away Our Sins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94</cp:revision>
  <dcterms:created xsi:type="dcterms:W3CDTF">2008-03-16T18:22:36Z</dcterms:created>
  <dcterms:modified xsi:type="dcterms:W3CDTF">2026-01-19T13:21:23Z</dcterms:modified>
</cp:coreProperties>
</file>