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  <p:sldMasterId id="2147483868" r:id="rId3"/>
  </p:sldMasterIdLst>
  <p:notesMasterIdLst>
    <p:notesMasterId r:id="rId8"/>
  </p:notesMasterIdLst>
  <p:sldIdLst>
    <p:sldId id="762" r:id="rId4"/>
    <p:sldId id="280" r:id="rId5"/>
    <p:sldId id="281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762"/>
            <p14:sldId id="280"/>
            <p14:sldId id="281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4" d="100"/>
          <a:sy n="64" d="100"/>
        </p:scale>
        <p:origin x="1421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-6" y="-18"/>
    </p:cViewPr>
  </p:notesTextViewPr>
  <p:sorterViewPr>
    <p:cViewPr varScale="1">
      <p:scale>
        <a:sx n="1" d="1"/>
        <a:sy n="1" d="1"/>
      </p:scale>
      <p:origin x="0" y="-108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4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8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96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4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2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86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0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7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6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8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38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23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3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18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18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82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60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85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56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4C1E1F-2B90-4632-A886-F97F3FBA8E9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DFD630D-634F-422B-9CBB-FFDA9080E68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78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 - The &quot;I AM&quot; Statements of Jesus | Victory Baptist Church of Benton">
            <a:extLst>
              <a:ext uri="{FF2B5EF4-FFF2-40B4-BE49-F238E27FC236}">
                <a16:creationId xmlns:a16="http://schemas.microsoft.com/office/drawing/2014/main" id="{FBFC47C9-F69B-EEC0-92E7-F68EC9F6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01" y="120532"/>
            <a:ext cx="5993195" cy="337117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 am the Light of the World - Strathdee | GodSongs.net">
            <a:extLst>
              <a:ext uri="{FF2B5EF4-FFF2-40B4-BE49-F238E27FC236}">
                <a16:creationId xmlns:a16="http://schemas.microsoft.com/office/drawing/2014/main" id="{67350B76-32DD-AC7B-DA86-498A65B7A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05" y="3626776"/>
            <a:ext cx="4849585" cy="313528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0921-72C4-4AA0-B349-C4EE7FF0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73452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Feast of Tabernacles</a:t>
            </a:r>
            <a:br>
              <a:rPr lang="en-US" b="1" dirty="0">
                <a:latin typeface="+mn-lt"/>
              </a:rPr>
            </a:br>
            <a:r>
              <a:rPr lang="en-US" sz="3600" b="1" dirty="0">
                <a:latin typeface="+mn-lt"/>
              </a:rPr>
              <a:t>John 7:2</a:t>
            </a:r>
            <a:endParaRPr lang="en-US" b="1" dirty="0">
              <a:latin typeface="+mn-lt"/>
            </a:endParaRPr>
          </a:p>
        </p:txBody>
      </p:sp>
      <p:pic>
        <p:nvPicPr>
          <p:cNvPr id="1026" name="Picture 2" descr="Mountjoy Ministries: The Messiah and the Ritual of Israel (Continued)">
            <a:extLst>
              <a:ext uri="{FF2B5EF4-FFF2-40B4-BE49-F238E27FC236}">
                <a16:creationId xmlns:a16="http://schemas.microsoft.com/office/drawing/2014/main" id="{3B291CAC-1BF7-5D3B-96E5-CC2C0D3F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97046"/>
            <a:ext cx="6705600" cy="45938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95C9-20CE-B159-8F26-71C907AD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Jesus is the Light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754F0-56AE-5F26-9DA3-5A277DD4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Deliverance from Darkness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Guidance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Revelation from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Draws Us to God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Gives and Sustains</a:t>
            </a:r>
            <a:br>
              <a:rPr lang="en-US" sz="3200" b="1" dirty="0"/>
            </a:br>
            <a:r>
              <a:rPr lang="en-US" sz="3200" b="1" dirty="0"/>
              <a:t>Spiritual Life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/>
          </a:p>
        </p:txBody>
      </p:sp>
      <p:pic>
        <p:nvPicPr>
          <p:cNvPr id="1026" name="Picture 2" descr="Earth | Glenn Research Center | NASA">
            <a:extLst>
              <a:ext uri="{FF2B5EF4-FFF2-40B4-BE49-F238E27FC236}">
                <a16:creationId xmlns:a16="http://schemas.microsoft.com/office/drawing/2014/main" id="{B8FAA7D0-E9D3-CB02-6F24-72FF58BAB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r="19144"/>
          <a:stretch>
            <a:fillRect/>
          </a:stretch>
        </p:blipFill>
        <p:spPr bwMode="auto">
          <a:xfrm>
            <a:off x="5544619" y="3102429"/>
            <a:ext cx="3098638" cy="32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9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6586</TotalTime>
  <Words>31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Century Gothic</vt:lpstr>
      <vt:lpstr>Wingdings 3</vt:lpstr>
      <vt:lpstr>2_Ion Boardroom</vt:lpstr>
      <vt:lpstr>Office Theme</vt:lpstr>
      <vt:lpstr>2_Office Theme</vt:lpstr>
      <vt:lpstr>PowerPoint Presentation</vt:lpstr>
      <vt:lpstr>The Feast of Tabernacles John 7:2</vt:lpstr>
      <vt:lpstr>Jesus is the Light of the World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285</cp:revision>
  <dcterms:created xsi:type="dcterms:W3CDTF">2008-03-16T18:22:36Z</dcterms:created>
  <dcterms:modified xsi:type="dcterms:W3CDTF">2026-01-19T13:21:57Z</dcterms:modified>
</cp:coreProperties>
</file>