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notesMasterIdLst>
    <p:notesMasterId r:id="rId10"/>
  </p:notesMasterIdLst>
  <p:sldIdLst>
    <p:sldId id="762" r:id="rId2"/>
    <p:sldId id="267" r:id="rId3"/>
    <p:sldId id="274" r:id="rId4"/>
    <p:sldId id="273" r:id="rId5"/>
    <p:sldId id="275" r:id="rId6"/>
    <p:sldId id="276" r:id="rId7"/>
    <p:sldId id="278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62"/>
            <p14:sldId id="267"/>
            <p14:sldId id="274"/>
            <p14:sldId id="273"/>
            <p14:sldId id="275"/>
            <p14:sldId id="276"/>
            <p14:sldId id="278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2" d="100"/>
          <a:sy n="62" d="100"/>
        </p:scale>
        <p:origin x="270" y="26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6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67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78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02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92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38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172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05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1 - The &quot;I AM&quot; Statements of Jesus | Victory Baptist Church of Benton">
            <a:extLst>
              <a:ext uri="{FF2B5EF4-FFF2-40B4-BE49-F238E27FC236}">
                <a16:creationId xmlns:a16="http://schemas.microsoft.com/office/drawing/2014/main" id="{FBFC47C9-F69B-EEC0-92E7-F68EC9F62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401" y="120532"/>
            <a:ext cx="5993195" cy="3371172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I Am the Bread of Life.”">
            <a:extLst>
              <a:ext uri="{FF2B5EF4-FFF2-40B4-BE49-F238E27FC236}">
                <a16:creationId xmlns:a16="http://schemas.microsoft.com/office/drawing/2014/main" id="{A3997871-5237-B079-7435-7B79942D8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899" y="3651368"/>
            <a:ext cx="5410200" cy="3086100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067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CF826-D957-B98A-700B-45E775214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John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2DD85-83EB-5237-F96D-8C5AACE1B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Jesus fed the 5,000.</a:t>
            </a:r>
          </a:p>
          <a:p>
            <a:r>
              <a:rPr lang="en-US" dirty="0"/>
              <a:t>They believed He was the Prophet and wanted to take Him by force and make Him king (vs. 14-15). </a:t>
            </a:r>
          </a:p>
          <a:p>
            <a:r>
              <a:rPr lang="en-US" dirty="0"/>
              <a:t>The next day they looked for Jesus. </a:t>
            </a:r>
          </a:p>
          <a:p>
            <a:r>
              <a:rPr lang="en-US" dirty="0"/>
              <a:t>“Most assuredly, I say to you, you seek Me, not because you saw the signs, but because you ate of the loaves and were filled” (v. 26).</a:t>
            </a:r>
          </a:p>
          <a:p>
            <a:endParaRPr lang="en-US" sz="800" dirty="0"/>
          </a:p>
          <a:p>
            <a:r>
              <a:rPr lang="en-US" dirty="0"/>
              <a:t>Contrast between </a:t>
            </a:r>
            <a:r>
              <a:rPr lang="en-US" b="1" dirty="0"/>
              <a:t>physical</a:t>
            </a:r>
            <a:r>
              <a:rPr lang="en-US" dirty="0"/>
              <a:t> and </a:t>
            </a:r>
            <a:r>
              <a:rPr lang="en-US" b="1" dirty="0"/>
              <a:t>spiritual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491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D711A-37CD-7E3B-2760-2C4DB11D8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F2A66-2052-EB40-8A28-0C5507900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John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936F0-D2D2-7F5A-6F3C-1E4266840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Jesus speaks of “the food which endures to everlasting life” (v. 27).</a:t>
            </a:r>
          </a:p>
          <a:p>
            <a:r>
              <a:rPr lang="en-US" dirty="0"/>
              <a:t>They asked Jesus to perform a sign, suggesting He repeat the miracle Moses performed in sending manna (vs. 30-31). </a:t>
            </a:r>
          </a:p>
          <a:p>
            <a:r>
              <a:rPr lang="en-US" b="1" dirty="0"/>
              <a:t>They want to be fed again! </a:t>
            </a:r>
          </a:p>
          <a:p>
            <a:endParaRPr lang="en-US" sz="800" dirty="0"/>
          </a:p>
          <a:p>
            <a:r>
              <a:rPr lang="en-US" dirty="0"/>
              <a:t>Jesus offers them the bread from heaven that gives life to the world. Then reveals that He is </a:t>
            </a:r>
            <a:r>
              <a:rPr lang="en-US" b="1" i="1" dirty="0"/>
              <a:t>“the bread of life” </a:t>
            </a:r>
            <a:r>
              <a:rPr lang="en-US" dirty="0"/>
              <a:t>(vs. 32-35).</a:t>
            </a:r>
          </a:p>
        </p:txBody>
      </p:sp>
    </p:spTree>
    <p:extLst>
      <p:ext uri="{BB962C8B-B14F-4D97-AF65-F5344CB8AC3E}">
        <p14:creationId xmlns:p14="http://schemas.microsoft.com/office/powerpoint/2010/main" val="102432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6027F-07D0-F25E-9205-ABBD6E1E7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Bread in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D849C-FE3D-8FA4-B35B-5628FB4DA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Literally</a:t>
            </a:r>
            <a:r>
              <a:rPr lang="en-US" sz="3200" dirty="0"/>
              <a:t> – food baked from flour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Generically</a:t>
            </a:r>
            <a:r>
              <a:rPr lang="en-US" sz="3200" dirty="0"/>
              <a:t> – representing all food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Figuratively</a:t>
            </a:r>
            <a:r>
              <a:rPr lang="en-US" sz="3200" dirty="0"/>
              <a:t> </a:t>
            </a:r>
            <a:r>
              <a:rPr lang="en-US" dirty="0"/>
              <a:t>– </a:t>
            </a:r>
            <a:r>
              <a:rPr lang="en-US" sz="3200" dirty="0"/>
              <a:t>representing something of which we partake</a:t>
            </a:r>
          </a:p>
          <a:p>
            <a:pPr lvl="1"/>
            <a:r>
              <a:rPr lang="en-US" sz="2800" dirty="0"/>
              <a:t>adversity, sorrows, wickedness, affliction, idleness.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29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810BB-4F9E-A8A1-D127-ED8D7EBA2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36C28-AA13-F5D0-237F-8E8E765D6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 is the </a:t>
            </a:r>
            <a:r>
              <a:rPr lang="en-US" b="1" i="1" dirty="0">
                <a:latin typeface="+mn-lt"/>
              </a:rPr>
              <a:t>Bread of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89247-11FC-0071-9895-B3879D8D4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Physical bread satisfies our hunger, supplies fuel, and provides nutrients to replenish our body’s cells. </a:t>
            </a:r>
          </a:p>
          <a:p>
            <a:endParaRPr lang="en-US" sz="800" dirty="0"/>
          </a:p>
          <a:p>
            <a:r>
              <a:rPr lang="en-US" sz="3200" dirty="0"/>
              <a:t>We are spiritual beings (Gen. 1:26-27; </a:t>
            </a:r>
            <a:br>
              <a:rPr lang="en-US" sz="3200" dirty="0"/>
            </a:br>
            <a:r>
              <a:rPr lang="en-US" sz="3200" dirty="0"/>
              <a:t>Eccl. 3:11); desiring that which satisfies, fuels, and replenishes our spirits. </a:t>
            </a:r>
          </a:p>
          <a:p>
            <a:r>
              <a:rPr lang="en-US" sz="3200" dirty="0"/>
              <a:t>Only Jesus can satisfy this hunger!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82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CD93D-F050-B7B6-BC93-AF011F951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Physical and Spiritual Bread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73101-1B43-733C-5BF3-C3ED9B173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 bread perishes, spiritual endures to everlasting life (v. 27). </a:t>
            </a:r>
          </a:p>
          <a:p>
            <a:r>
              <a:rPr lang="en-US" dirty="0"/>
              <a:t>Physical bread does not satisfy, spiritual completely satisfies (v. 35). </a:t>
            </a:r>
          </a:p>
          <a:p>
            <a:r>
              <a:rPr lang="en-US" dirty="0"/>
              <a:t>Those who eat physical bread will eventually die, those who eat spiritual bread will live forever </a:t>
            </a:r>
            <a:br>
              <a:rPr lang="en-US" dirty="0"/>
            </a:br>
            <a:r>
              <a:rPr lang="en-US" dirty="0"/>
              <a:t>(vs. 49-50, 58). </a:t>
            </a:r>
          </a:p>
        </p:txBody>
      </p:sp>
    </p:spTree>
    <p:extLst>
      <p:ext uri="{BB962C8B-B14F-4D97-AF65-F5344CB8AC3E}">
        <p14:creationId xmlns:p14="http://schemas.microsoft.com/office/powerpoint/2010/main" val="14081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E02B0-D845-3634-92FD-0D90A36C0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98CF4-4D71-6BB5-51FE-A5CD27F16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is the Bread of Life?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EFB91-642F-A4F7-1AA4-E99C9344F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made it clear that He was talking about His words. </a:t>
            </a:r>
          </a:p>
          <a:p>
            <a:r>
              <a:rPr lang="en-US" dirty="0"/>
              <a:t>“It is the Spirit who gives life; the flesh profits nothing. </a:t>
            </a:r>
            <a:r>
              <a:rPr lang="en-US" b="1" i="1" dirty="0"/>
              <a:t>The words that I speak to you </a:t>
            </a:r>
            <a:r>
              <a:rPr lang="en-US" dirty="0"/>
              <a:t>are spirit, and they are life” (v. 63).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4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6766</TotalTime>
  <Words>366</Words>
  <Application>Microsoft Office PowerPoint</Application>
  <PresentationFormat>On-screen Show (4:3)</PresentationFormat>
  <Paragraphs>38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PowerPoint Presentation</vt:lpstr>
      <vt:lpstr>John 6</vt:lpstr>
      <vt:lpstr>John 6</vt:lpstr>
      <vt:lpstr>Bread in the Bible</vt:lpstr>
      <vt:lpstr>Jesus is the Bread of Life</vt:lpstr>
      <vt:lpstr>Physical and Spiritual Bread</vt:lpstr>
      <vt:lpstr>What is the Bread of Life?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286</cp:revision>
  <dcterms:created xsi:type="dcterms:W3CDTF">2008-03-16T18:22:36Z</dcterms:created>
  <dcterms:modified xsi:type="dcterms:W3CDTF">2026-01-12T13:31:50Z</dcterms:modified>
</cp:coreProperties>
</file>