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0"/>
  </p:notesMasterIdLst>
  <p:sldIdLst>
    <p:sldId id="762" r:id="rId3"/>
    <p:sldId id="757" r:id="rId4"/>
    <p:sldId id="758" r:id="rId5"/>
    <p:sldId id="759" r:id="rId6"/>
    <p:sldId id="760" r:id="rId7"/>
    <p:sldId id="761" r:id="rId8"/>
    <p:sldId id="7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62"/>
            <p14:sldId id="757"/>
            <p14:sldId id="758"/>
            <p14:sldId id="759"/>
            <p14:sldId id="760"/>
            <p14:sldId id="761"/>
            <p14:sldId id="763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9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4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9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22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12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2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202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90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22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45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39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98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9504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903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1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3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2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9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58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9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0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58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750E2B0-1237-46E8-8C7A-1875A885535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8C4A5FD-F57C-4583-A7A8-1F08084C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BF87E-FA85-2428-597E-AA8479FCC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80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99A93-EBDB-3F9B-C3CE-083BC78A1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085" y="371246"/>
            <a:ext cx="8207829" cy="187120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Practical Steps to Maintaining Faithfulness</a:t>
            </a:r>
          </a:p>
        </p:txBody>
      </p:sp>
      <p:pic>
        <p:nvPicPr>
          <p:cNvPr id="1030" name="Picture 6" descr="a man walks up a mountain trail at sunset. AI-Generated 33393547 Stock  Photo at Vecteezy">
            <a:extLst>
              <a:ext uri="{FF2B5EF4-FFF2-40B4-BE49-F238E27FC236}">
                <a16:creationId xmlns:a16="http://schemas.microsoft.com/office/drawing/2014/main" id="{DA47AE5D-9D71-3744-C39D-3C4EFF7C8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2481941"/>
            <a:ext cx="6172200" cy="4114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22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334BF-9A9B-9787-0F1B-33A63C1DD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5524A-4F91-B7E8-E55E-85BFEC85A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1. Show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F0F39-5919-C782-7306-9E499E900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674179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/>
              <a:t>   And let us consider one another in order to stir up love and good works, </a:t>
            </a:r>
          </a:p>
          <a:p>
            <a:pPr marL="0" indent="0">
              <a:buNone/>
            </a:pPr>
            <a:r>
              <a:rPr lang="en-US" sz="3000" dirty="0"/>
              <a:t>   not forsaking the assembling of ourselves together, as is the manner of some, but exhorting one another, and so much the more as you see the Day approaching.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dirty="0"/>
              <a:t>Hebrews 10:24-25</a:t>
            </a:r>
          </a:p>
        </p:txBody>
      </p:sp>
      <p:pic>
        <p:nvPicPr>
          <p:cNvPr id="4" name="Picture 6" descr="a man walks up a mountain trail at sunset. AI-Generated 33393547 Stock  Photo at Vecteezy">
            <a:extLst>
              <a:ext uri="{FF2B5EF4-FFF2-40B4-BE49-F238E27FC236}">
                <a16:creationId xmlns:a16="http://schemas.microsoft.com/office/drawing/2014/main" id="{F3DF9D55-E1C2-E0C6-F8B2-D8CEB40268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94" r="37830"/>
          <a:stretch>
            <a:fillRect/>
          </a:stretch>
        </p:blipFill>
        <p:spPr bwMode="auto">
          <a:xfrm>
            <a:off x="6523265" y="1825625"/>
            <a:ext cx="1992085" cy="4114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9651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2BB20-3BA9-5027-FBA1-4DCA828C7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BDAB2-D13B-3DE6-963A-FB254A62C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2. Read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91E40-5595-B8EB-6DC4-DD5401A95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674179" cy="4351338"/>
          </a:xfrm>
        </p:spPr>
        <p:txBody>
          <a:bodyPr/>
          <a:lstStyle/>
          <a:p>
            <a:r>
              <a:rPr lang="en-US" sz="3200" b="1" dirty="0"/>
              <a:t>Desire</a:t>
            </a:r>
            <a:r>
              <a:rPr lang="en-US" dirty="0"/>
              <a:t> -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1 Pet. 2:1-2 </a:t>
            </a:r>
          </a:p>
          <a:p>
            <a:r>
              <a:rPr lang="en-US" sz="3200" b="1" dirty="0"/>
              <a:t>Continue </a:t>
            </a:r>
            <a:r>
              <a:rPr lang="en-US" dirty="0"/>
              <a:t>-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2 Tim. 3:14-15 </a:t>
            </a:r>
            <a:endParaRPr lang="en-US" dirty="0"/>
          </a:p>
          <a:p>
            <a:r>
              <a:rPr lang="en-US" sz="3200" b="1" dirty="0"/>
              <a:t>Meditate</a:t>
            </a:r>
            <a:r>
              <a:rPr lang="en-US" dirty="0"/>
              <a:t> -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Ps. 1:2</a:t>
            </a:r>
            <a:endParaRPr lang="en-US" dirty="0"/>
          </a:p>
          <a:p>
            <a:r>
              <a:rPr lang="en-US" sz="3200" b="1" dirty="0"/>
              <a:t>Hide in Heart </a:t>
            </a:r>
            <a:r>
              <a:rPr lang="en-US" dirty="0"/>
              <a:t>-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Ps. 119:11 </a:t>
            </a:r>
          </a:p>
        </p:txBody>
      </p:sp>
      <p:pic>
        <p:nvPicPr>
          <p:cNvPr id="4" name="Picture 6" descr="a man walks up a mountain trail at sunset. AI-Generated 33393547 Stock  Photo at Vecteezy">
            <a:extLst>
              <a:ext uri="{FF2B5EF4-FFF2-40B4-BE49-F238E27FC236}">
                <a16:creationId xmlns:a16="http://schemas.microsoft.com/office/drawing/2014/main" id="{0ADF3F8A-0C82-39F1-8DF9-6E9D6CA852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94" r="37830"/>
          <a:stretch>
            <a:fillRect/>
          </a:stretch>
        </p:blipFill>
        <p:spPr bwMode="auto">
          <a:xfrm>
            <a:off x="6523265" y="1825625"/>
            <a:ext cx="1992085" cy="4114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94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FED23-2584-6C77-274D-FC00089A8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4052A-1505-BA67-E2C1-C2725034B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3. Refuse to Give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1053A-F664-564C-8945-167FD6E9A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825625"/>
            <a:ext cx="5325836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   Blessed is the man who endures temptation; for when he has been approved, he will receive the crown of life which the Lord has promised to those who love Him. </a:t>
            </a:r>
          </a:p>
          <a:p>
            <a:pPr marL="0" indent="0" algn="r">
              <a:buNone/>
            </a:pPr>
            <a:r>
              <a:rPr lang="en-US" dirty="0"/>
              <a:t>James 1:12</a:t>
            </a:r>
          </a:p>
        </p:txBody>
      </p:sp>
      <p:pic>
        <p:nvPicPr>
          <p:cNvPr id="4" name="Picture 6" descr="a man walks up a mountain trail at sunset. AI-Generated 33393547 Stock  Photo at Vecteezy">
            <a:extLst>
              <a:ext uri="{FF2B5EF4-FFF2-40B4-BE49-F238E27FC236}">
                <a16:creationId xmlns:a16="http://schemas.microsoft.com/office/drawing/2014/main" id="{AB0D13F9-AD7F-067F-E7FB-09866F53EA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94" r="37830"/>
          <a:stretch>
            <a:fillRect/>
          </a:stretch>
        </p:blipFill>
        <p:spPr bwMode="auto">
          <a:xfrm>
            <a:off x="6523265" y="1825625"/>
            <a:ext cx="1992085" cy="4114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61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3583F9-9A71-4A65-64F2-57F9DE6DC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AB701-5C42-E718-D1E9-42ED82211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365126"/>
            <a:ext cx="4542064" cy="223656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Practical Steps to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CB912-4894-5B81-2316-DB1746823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879" y="2601686"/>
            <a:ext cx="4182836" cy="357527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Show Up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Read Up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Refuse to Give Up</a:t>
            </a: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C2795341-D029-B1C1-C6D0-90A42A4E97B6}"/>
              </a:ext>
            </a:extLst>
          </p:cNvPr>
          <p:cNvSpPr/>
          <p:nvPr/>
        </p:nvSpPr>
        <p:spPr>
          <a:xfrm>
            <a:off x="5399314" y="908276"/>
            <a:ext cx="3548743" cy="5268686"/>
          </a:xfrm>
          <a:prstGeom prst="upArrow">
            <a:avLst>
              <a:gd name="adj1" fmla="val 50000"/>
              <a:gd name="adj2" fmla="val 54908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Picture 6" descr="a man walks up a mountain trail at sunset. AI-Generated 33393547 Stock  Photo at Vecteezy">
            <a:extLst>
              <a:ext uri="{FF2B5EF4-FFF2-40B4-BE49-F238E27FC236}">
                <a16:creationId xmlns:a16="http://schemas.microsoft.com/office/drawing/2014/main" id="{E95B6A6F-737C-29B7-5311-8063A3C332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40" t="2761" r="42988" b="2381"/>
          <a:stretch>
            <a:fillRect/>
          </a:stretch>
        </p:blipFill>
        <p:spPr bwMode="auto">
          <a:xfrm>
            <a:off x="6414409" y="2046514"/>
            <a:ext cx="1510392" cy="390321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9392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BF87E-FA85-2428-597E-AA8479FCC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9244735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143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Practical Steps to Maintaining Faithfulness</vt:lpstr>
      <vt:lpstr>1. Show Up</vt:lpstr>
      <vt:lpstr>2. Read Up</vt:lpstr>
      <vt:lpstr>3. Refuse to Give Up</vt:lpstr>
      <vt:lpstr>Practical Steps to Faithfulness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96</cp:revision>
  <dcterms:created xsi:type="dcterms:W3CDTF">2008-03-16T18:22:36Z</dcterms:created>
  <dcterms:modified xsi:type="dcterms:W3CDTF">2026-01-06T14:32:19Z</dcterms:modified>
</cp:coreProperties>
</file>