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  <p:sldMasterId id="2147483878" r:id="rId2"/>
  </p:sldMasterIdLst>
  <p:notesMasterIdLst>
    <p:notesMasterId r:id="rId9"/>
  </p:notesMasterIdLst>
  <p:sldIdLst>
    <p:sldId id="257" r:id="rId3"/>
    <p:sldId id="259" r:id="rId4"/>
    <p:sldId id="261" r:id="rId5"/>
    <p:sldId id="262" r:id="rId6"/>
    <p:sldId id="264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7"/>
            <p14:sldId id="259"/>
            <p14:sldId id="261"/>
            <p14:sldId id="262"/>
            <p14:sldId id="264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5" d="100"/>
          <a:sy n="65" d="100"/>
        </p:scale>
        <p:origin x="19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0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ED4393-0CFC-4D05-ADD7-BB222E7742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7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0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4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87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28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59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72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33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25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34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26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8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94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19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24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0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0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5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2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25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6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FFC981F-E1EE-4A68-B525-92AD237FE00D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950E40F-4A87-4489-9871-7B648927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57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7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 Life-Altering Scriptures | Abide">
            <a:extLst>
              <a:ext uri="{FF2B5EF4-FFF2-40B4-BE49-F238E27FC236}">
                <a16:creationId xmlns:a16="http://schemas.microsoft.com/office/drawing/2014/main" id="{F15CB0D8-93F0-CB4C-3EE6-A72BF6964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820"/>
            <a:ext cx="9144000" cy="57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EEFCF-EE72-F5EE-2770-83568E23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5267">
            <a:off x="1649186" y="998764"/>
            <a:ext cx="5845628" cy="2887436"/>
          </a:xfrm>
        </p:spPr>
        <p:txBody>
          <a:bodyPr>
            <a:prstTxWarp prst="textSlantUp">
              <a:avLst>
                <a:gd name="adj" fmla="val 14648"/>
              </a:avLst>
            </a:prstTxWarp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Doctrine</a:t>
            </a: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That Makes Us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Different</a:t>
            </a:r>
            <a:endParaRPr lang="en-US" b="1" dirty="0">
              <a:ln w="3175"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D97E0B-18DD-F9B7-E275-2661BC33CB70}"/>
              </a:ext>
            </a:extLst>
          </p:cNvPr>
          <p:cNvSpPr/>
          <p:nvPr/>
        </p:nvSpPr>
        <p:spPr>
          <a:xfrm>
            <a:off x="1894605" y="4367950"/>
            <a:ext cx="5354790" cy="18614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EE118E-A2F5-1C02-48AC-EECBC4280EFF}"/>
              </a:ext>
            </a:extLst>
          </p:cNvPr>
          <p:cNvSpPr txBox="1"/>
          <p:nvPr/>
        </p:nvSpPr>
        <p:spPr>
          <a:xfrm>
            <a:off x="2013857" y="4539343"/>
            <a:ext cx="51380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Why We Oppose 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Premillennialism </a:t>
            </a:r>
          </a:p>
        </p:txBody>
      </p:sp>
    </p:spTree>
    <p:extLst>
      <p:ext uri="{BB962C8B-B14F-4D97-AF65-F5344CB8AC3E}">
        <p14:creationId xmlns:p14="http://schemas.microsoft.com/office/powerpoint/2010/main" val="79884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ura Poppick on Her 3 Greatest Revelations While Writing Strata">
            <a:extLst>
              <a:ext uri="{FF2B5EF4-FFF2-40B4-BE49-F238E27FC236}">
                <a16:creationId xmlns:a16="http://schemas.microsoft.com/office/drawing/2014/main" id="{9781C759-5744-D7ED-18CC-D8F0DD03B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255" y="4330676"/>
            <a:ext cx="3849347" cy="230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9F665F-5F24-62EA-C6A9-3AA27803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8503"/>
          </a:xfrm>
        </p:spPr>
        <p:txBody>
          <a:bodyPr/>
          <a:lstStyle/>
          <a:p>
            <a:pPr algn="ctr"/>
            <a:r>
              <a:rPr lang="en-US" b="1" dirty="0"/>
              <a:t>What is Premillennialism?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DEB07-3745-08C8-3391-B4C30BFB7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21" y="1564368"/>
            <a:ext cx="424815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The Antichrist</a:t>
            </a:r>
          </a:p>
          <a:p>
            <a:r>
              <a:rPr lang="en-US" sz="3200" b="1" dirty="0"/>
              <a:t>The Rapture</a:t>
            </a:r>
          </a:p>
          <a:p>
            <a:r>
              <a:rPr lang="en-US" sz="3200" b="1" dirty="0"/>
              <a:t>Seven Year Tribulation</a:t>
            </a:r>
          </a:p>
          <a:p>
            <a:r>
              <a:rPr lang="en-US" sz="3200" b="1" dirty="0"/>
              <a:t>Thousand Year Reign of Christ</a:t>
            </a:r>
          </a:p>
          <a:p>
            <a:r>
              <a:rPr lang="en-US" sz="3200" b="1" dirty="0"/>
              <a:t>Battle of Armageddon</a:t>
            </a:r>
          </a:p>
        </p:txBody>
      </p:sp>
      <p:pic>
        <p:nvPicPr>
          <p:cNvPr id="1028" name="Picture 4" descr="Tim LaHaye, Co-Author of 'Left Behind' Series, Dies at 90 | U.S.">
            <a:extLst>
              <a:ext uri="{FF2B5EF4-FFF2-40B4-BE49-F238E27FC236}">
                <a16:creationId xmlns:a16="http://schemas.microsoft.com/office/drawing/2014/main" id="{E674DAE6-DE44-D777-69F0-D4759E48C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836" y="1424191"/>
            <a:ext cx="1635121" cy="230960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Ryrie KJV Study Bible Bonded Leather Black Red Letter (King James  Version): Ryrie, Charles C: 9780802489029: Amazon.com: Books">
            <a:extLst>
              <a:ext uri="{FF2B5EF4-FFF2-40B4-BE49-F238E27FC236}">
                <a16:creationId xmlns:a16="http://schemas.microsoft.com/office/drawing/2014/main" id="{0526C81F-6534-FF9B-66E6-BBBE5F2D1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468" y="3884362"/>
            <a:ext cx="1870882" cy="265774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harts: Four Views of Revelation - Koinos Church">
            <a:extLst>
              <a:ext uri="{FF2B5EF4-FFF2-40B4-BE49-F238E27FC236}">
                <a16:creationId xmlns:a16="http://schemas.microsoft.com/office/drawing/2014/main" id="{ED84D899-E7D6-ABDE-3BB1-2CC5241674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8800"/>
            <a:ext cx="9144000" cy="372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31B89D2-9A69-208D-A1F9-7D157B0AC317}"/>
              </a:ext>
            </a:extLst>
          </p:cNvPr>
          <p:cNvSpPr/>
          <p:nvPr/>
        </p:nvSpPr>
        <p:spPr>
          <a:xfrm>
            <a:off x="6640286" y="4974771"/>
            <a:ext cx="2373085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150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20534-C724-BCB9-35B2-5A7E5D69E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4703"/>
          </a:xfrm>
        </p:spPr>
        <p:txBody>
          <a:bodyPr/>
          <a:lstStyle/>
          <a:p>
            <a:pPr algn="ctr"/>
            <a:r>
              <a:rPr lang="en-US" b="1" dirty="0"/>
              <a:t>Problems with Premillennialism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1EA29-30BC-71A4-4899-51216F5B9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27651"/>
            <a:ext cx="7886700" cy="4351338"/>
          </a:xfrm>
        </p:spPr>
        <p:txBody>
          <a:bodyPr/>
          <a:lstStyle/>
          <a:p>
            <a:r>
              <a:rPr lang="en-US" b="1" dirty="0"/>
              <a:t>Makes Jesus a Failure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</a:rPr>
              <a:t>Job 42:2; Psalm 2</a:t>
            </a:r>
          </a:p>
          <a:p>
            <a:r>
              <a:rPr lang="en-US" b="1" dirty="0"/>
              <a:t>Makes Jesus a False Prophet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</a:rPr>
              <a:t>Mark 9:1; Deut. 18:15-22</a:t>
            </a:r>
          </a:p>
          <a:p>
            <a:r>
              <a:rPr lang="en-US" b="1" dirty="0"/>
              <a:t>Minimizes the Lord’s Church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</a:rPr>
              <a:t>Eph. 3:8-11</a:t>
            </a:r>
          </a:p>
          <a:p>
            <a:r>
              <a:rPr lang="en-US" b="1" dirty="0"/>
              <a:t>Calls for a Return to the Law of Moses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</a:rPr>
              <a:t>Heb. 10:1-10; Matt. 5:17; Col. 2:14</a:t>
            </a:r>
          </a:p>
        </p:txBody>
      </p:sp>
    </p:spTree>
    <p:extLst>
      <p:ext uri="{BB962C8B-B14F-4D97-AF65-F5344CB8AC3E}">
        <p14:creationId xmlns:p14="http://schemas.microsoft.com/office/powerpoint/2010/main" val="106026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B63B1-A1B6-B9DA-54C5-24211B655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931229"/>
            <a:ext cx="7886700" cy="1746478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Starting in January</a:t>
            </a:r>
          </a:p>
          <a:p>
            <a:pPr marL="0" indent="0" algn="ctr">
              <a:buNone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series for our 9:30 am service</a:t>
            </a:r>
          </a:p>
        </p:txBody>
      </p:sp>
      <p:pic>
        <p:nvPicPr>
          <p:cNvPr id="4" name="Picture 2" descr="Grace Presbyterian Church | Hamptons">
            <a:extLst>
              <a:ext uri="{FF2B5EF4-FFF2-40B4-BE49-F238E27FC236}">
                <a16:creationId xmlns:a16="http://schemas.microsoft.com/office/drawing/2014/main" id="{4B515F91-4741-8FAB-CEBF-DD1063730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" y="1419904"/>
            <a:ext cx="6372225" cy="27336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884190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F214B-B347-2249-988E-3559E75B0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5878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7688</TotalTime>
  <Words>92</Words>
  <Application>Microsoft Office PowerPoint</Application>
  <PresentationFormat>On-screen Show (4:3)</PresentationFormat>
  <Paragraphs>21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Tahoma</vt:lpstr>
      <vt:lpstr>1_Office Theme</vt:lpstr>
      <vt:lpstr>Office Theme</vt:lpstr>
      <vt:lpstr>Doctrine  That Makes Us  Different</vt:lpstr>
      <vt:lpstr>What is Premillennialism?</vt:lpstr>
      <vt:lpstr>PowerPoint Presentation</vt:lpstr>
      <vt:lpstr>Problems with Premillennialism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301</cp:revision>
  <dcterms:created xsi:type="dcterms:W3CDTF">2008-03-16T18:22:36Z</dcterms:created>
  <dcterms:modified xsi:type="dcterms:W3CDTF">2025-12-28T18:59:56Z</dcterms:modified>
</cp:coreProperties>
</file>