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  <p:sldMasterId id="2147483759" r:id="rId3"/>
  </p:sldMasterIdLst>
  <p:notesMasterIdLst>
    <p:notesMasterId r:id="rId16"/>
  </p:notesMasterIdLst>
  <p:sldIdLst>
    <p:sldId id="259" r:id="rId4"/>
    <p:sldId id="256" r:id="rId5"/>
    <p:sldId id="257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755" r:id="rId14"/>
    <p:sldId id="73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61"/>
            <p14:sldId id="263"/>
            <p14:sldId id="264"/>
            <p14:sldId id="265"/>
            <p14:sldId id="266"/>
            <p14:sldId id="267"/>
            <p14:sldId id="268"/>
            <p14:sldId id="755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9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85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96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11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0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64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0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11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656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28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52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528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119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717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8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362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534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9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411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190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90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60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0DE57E1-2A57-4C54-9A2B-C4D5D90A5AC5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CBFB3E4-B5B2-426C-AD0F-FD139FDE6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674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56E794-AD78-4269-A5D0-5DB9247C6366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B547A6-9B06-48FA-AFAF-CB7585269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97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56E6CA-96C0-4F19-5C10-10226591F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EC69D-991C-9BF3-20A0-0950C11E5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4286"/>
            <a:ext cx="7886700" cy="59485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  Let this mind be in you which was also in Christ Jesus, </a:t>
            </a:r>
          </a:p>
          <a:p>
            <a:pPr marL="0" indent="0">
              <a:buNone/>
            </a:pPr>
            <a:r>
              <a:rPr lang="en-US" sz="3200" dirty="0"/>
              <a:t>  who, being in the form of God, did not consider it robbery to be equal with God, </a:t>
            </a:r>
          </a:p>
          <a:p>
            <a:pPr marL="0" indent="0">
              <a:buNone/>
            </a:pPr>
            <a:r>
              <a:rPr lang="en-US" sz="3200" dirty="0"/>
              <a:t>  but made Himself of no reputation, taking the form of a bondservant, and coming in the likeness of men. </a:t>
            </a:r>
          </a:p>
          <a:p>
            <a:pPr marL="0" indent="0">
              <a:buNone/>
            </a:pPr>
            <a:r>
              <a:rPr lang="en-US" sz="3200" dirty="0"/>
              <a:t>  And being found in appearance as a man, He humbled Himself and became obedient to the point of death, even the death of the cross.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Philippians 2:5-8</a:t>
            </a:r>
          </a:p>
        </p:txBody>
      </p:sp>
    </p:spTree>
    <p:extLst>
      <p:ext uri="{BB962C8B-B14F-4D97-AF65-F5344CB8AC3E}">
        <p14:creationId xmlns:p14="http://schemas.microsoft.com/office/powerpoint/2010/main" val="27827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93888-D6CE-AA19-9EE0-E15E4407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Jesus Was Not an Ordinary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70B61-C362-2998-5952-5E133219B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Way He Spoke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Way He Cared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Way He Died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Way He Sacrificed</a:t>
            </a:r>
          </a:p>
        </p:txBody>
      </p:sp>
    </p:spTree>
    <p:extLst>
      <p:ext uri="{BB962C8B-B14F-4D97-AF65-F5344CB8AC3E}">
        <p14:creationId xmlns:p14="http://schemas.microsoft.com/office/powerpoint/2010/main" val="9049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16ED9-1A60-8E72-F1D2-7D24A0F162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Jesus Was Not an Ordinary Man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4A364-3558-72C3-5286-83E282FD25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John 7:46</a:t>
            </a:r>
          </a:p>
        </p:txBody>
      </p:sp>
    </p:spTree>
    <p:extLst>
      <p:ext uri="{BB962C8B-B14F-4D97-AF65-F5344CB8AC3E}">
        <p14:creationId xmlns:p14="http://schemas.microsoft.com/office/powerpoint/2010/main" val="37082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2F22-A87C-0045-5503-4108EB891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1. The Way He Spoke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A27AC-2623-16D5-729C-D404905E1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  And so it was, when Jesus had ended these sayings, that the people were astonished at His teaching, </a:t>
            </a:r>
          </a:p>
          <a:p>
            <a:pPr marL="0" indent="0">
              <a:buNone/>
            </a:pPr>
            <a:r>
              <a:rPr lang="en-US" sz="3200" dirty="0"/>
              <a:t>  for He taught them as one having authority, and not as the scribes.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Matthew 7:28-29</a:t>
            </a:r>
          </a:p>
        </p:txBody>
      </p:sp>
    </p:spTree>
    <p:extLst>
      <p:ext uri="{BB962C8B-B14F-4D97-AF65-F5344CB8AC3E}">
        <p14:creationId xmlns:p14="http://schemas.microsoft.com/office/powerpoint/2010/main" val="42971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2CB2A-FB75-B9C6-8DC8-24607851E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1. The Way He Spoke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9026B-5F5E-0C45-9B21-B17DE2243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Questioned His Authority</a:t>
            </a:r>
            <a:r>
              <a:rPr lang="en-US" dirty="0"/>
              <a:t>	</a:t>
            </a:r>
            <a:r>
              <a:rPr lang="en-US" sz="2400" dirty="0">
                <a:solidFill>
                  <a:srgbClr val="C00000"/>
                </a:solidFill>
              </a:rPr>
              <a:t>Mark 11:27-33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b="1" dirty="0"/>
              <a:t>Paying Taxes to Caesar</a:t>
            </a:r>
            <a:r>
              <a:rPr lang="en-US" dirty="0"/>
              <a:t>	</a:t>
            </a:r>
            <a:r>
              <a:rPr lang="en-US" sz="2400" dirty="0">
                <a:solidFill>
                  <a:srgbClr val="C00000"/>
                </a:solidFill>
              </a:rPr>
              <a:t>Mark 12:13-17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b="1" dirty="0"/>
              <a:t>The Resurrection</a:t>
            </a:r>
            <a:r>
              <a:rPr lang="en-US" dirty="0"/>
              <a:t>		</a:t>
            </a:r>
            <a:r>
              <a:rPr lang="en-US" sz="2400" dirty="0">
                <a:solidFill>
                  <a:srgbClr val="C00000"/>
                </a:solidFill>
              </a:rPr>
              <a:t>Mark 12:18-27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b="1" dirty="0"/>
              <a:t>Greatest Commandment</a:t>
            </a:r>
            <a:r>
              <a:rPr lang="en-US" dirty="0"/>
              <a:t>	</a:t>
            </a:r>
            <a:r>
              <a:rPr lang="en-US" sz="2400" dirty="0">
                <a:solidFill>
                  <a:srgbClr val="C00000"/>
                </a:solidFill>
              </a:rPr>
              <a:t>Mark 12:28-34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b="1" dirty="0"/>
              <a:t>David Calls Son “Lord”</a:t>
            </a:r>
            <a:r>
              <a:rPr lang="en-US" dirty="0"/>
              <a:t>	</a:t>
            </a:r>
            <a:r>
              <a:rPr lang="en-US" sz="2400" dirty="0">
                <a:solidFill>
                  <a:srgbClr val="C00000"/>
                </a:solidFill>
              </a:rPr>
              <a:t>Mark 12:35-37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i="1" dirty="0"/>
              <a:t>“the common people heard Him gladly” </a:t>
            </a:r>
          </a:p>
        </p:txBody>
      </p:sp>
    </p:spTree>
    <p:extLst>
      <p:ext uri="{BB962C8B-B14F-4D97-AF65-F5344CB8AC3E}">
        <p14:creationId xmlns:p14="http://schemas.microsoft.com/office/powerpoint/2010/main" val="198705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9A8DF-E155-D501-0F63-F153CF3B1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9316-AED1-1BEE-F096-8F71CB79C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1. The Way He Spoke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4CB8D-236B-F940-6D03-5C8664F6D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Then the officers came to the chief priests and Pharisees, who said to them, “Why have you not brought Him?” </a:t>
            </a:r>
          </a:p>
          <a:p>
            <a:pPr marL="0" indent="0">
              <a:buNone/>
            </a:pPr>
            <a:r>
              <a:rPr lang="en-US" sz="3200" dirty="0"/>
              <a:t>  The officers answered, “No man ever spoke like this Man!”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John 7:45-46</a:t>
            </a:r>
          </a:p>
        </p:txBody>
      </p:sp>
    </p:spTree>
    <p:extLst>
      <p:ext uri="{BB962C8B-B14F-4D97-AF65-F5344CB8AC3E}">
        <p14:creationId xmlns:p14="http://schemas.microsoft.com/office/powerpoint/2010/main" val="166650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12018-C755-D84E-D332-3366911C6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27155-45D0-7101-02AE-6696965D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2. The Way He Cared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9E040-BB53-FC04-E2C4-608C65091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  Then Jesus went about all the cities and villages, teaching in their synagogues, preaching the gospel of the kingdom, and healing every sickness and every disease among the people.  </a:t>
            </a:r>
          </a:p>
          <a:p>
            <a:pPr marL="0" indent="0">
              <a:buNone/>
            </a:pPr>
            <a:r>
              <a:rPr lang="en-US" sz="3200" dirty="0"/>
              <a:t>  But when He saw the multitudes, He was moved with compassion for them, because they were weary and scattered, like sheep having no shepherd.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Matthew 9:35-36</a:t>
            </a:r>
          </a:p>
        </p:txBody>
      </p:sp>
    </p:spTree>
    <p:extLst>
      <p:ext uri="{BB962C8B-B14F-4D97-AF65-F5344CB8AC3E}">
        <p14:creationId xmlns:p14="http://schemas.microsoft.com/office/powerpoint/2010/main" val="153495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84B30-9364-3230-5CDD-0015EB1AC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76884-EEAF-3082-EF3E-CFCCFA04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2. The Way He Cared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570BE-8E0F-218F-C90C-10F71F337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Come to Me, all you who labor and are heavy laden, and I will give you rest. </a:t>
            </a:r>
          </a:p>
          <a:p>
            <a:pPr marL="0" indent="0">
              <a:buNone/>
            </a:pPr>
            <a:r>
              <a:rPr lang="en-US" sz="3200" dirty="0"/>
              <a:t>  Take My yoke upon you and learn from Me, for I am gentle and lowly in heart, and you will find rest for your souls. </a:t>
            </a:r>
          </a:p>
          <a:p>
            <a:pPr marL="0" indent="0">
              <a:buNone/>
            </a:pPr>
            <a:r>
              <a:rPr lang="en-US" sz="3200" dirty="0"/>
              <a:t>  For My yoke is easy and My burden is light.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Matthew 11:28-30</a:t>
            </a:r>
          </a:p>
        </p:txBody>
      </p:sp>
    </p:spTree>
    <p:extLst>
      <p:ext uri="{BB962C8B-B14F-4D97-AF65-F5344CB8AC3E}">
        <p14:creationId xmlns:p14="http://schemas.microsoft.com/office/powerpoint/2010/main" val="166339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94CE3-EA97-6D88-4F09-95C5BFC19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0C674-A2AC-5956-CF53-26F48029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3. The Way He Died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A7242-7915-D2EF-8A73-F1E590362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“Truly this was the Son of God!”  </a:t>
            </a:r>
            <a:r>
              <a:rPr lang="en-US" sz="2400" dirty="0">
                <a:solidFill>
                  <a:srgbClr val="C00000"/>
                </a:solidFill>
              </a:rPr>
              <a:t>Matt. 27:54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i="1" dirty="0"/>
              <a:t>“Truly this Man was the Son of God!”  </a:t>
            </a:r>
            <a:r>
              <a:rPr lang="en-US" sz="2400" dirty="0">
                <a:solidFill>
                  <a:srgbClr val="C00000"/>
                </a:solidFill>
              </a:rPr>
              <a:t>Mark 15:39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i="1" dirty="0"/>
              <a:t>“Certainly this was a righteous Man!”  </a:t>
            </a:r>
            <a:r>
              <a:rPr lang="en-US" sz="2400" dirty="0">
                <a:solidFill>
                  <a:srgbClr val="C00000"/>
                </a:solidFill>
              </a:rPr>
              <a:t>Luke 23:47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i="1" dirty="0"/>
              <a:t>“Certainly this man was innocent!”  </a:t>
            </a:r>
            <a:r>
              <a:rPr lang="en-US" sz="2400" dirty="0">
                <a:solidFill>
                  <a:srgbClr val="C00000"/>
                </a:solidFill>
              </a:rPr>
              <a:t>ESV, NASB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dirty="0"/>
              <a:t>The centurion saw the events that accompanied Jesus death, and heard the things Jesus said from the cross. </a:t>
            </a:r>
          </a:p>
        </p:txBody>
      </p:sp>
    </p:spTree>
    <p:extLst>
      <p:ext uri="{BB962C8B-B14F-4D97-AF65-F5344CB8AC3E}">
        <p14:creationId xmlns:p14="http://schemas.microsoft.com/office/powerpoint/2010/main" val="3301068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10009-3194-3649-DAE0-85135EF24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6B19D-93DF-0C63-B061-BE3DEE54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4. The Way He Sacrificed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CEA6B-6F96-6155-37A0-586153F3B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 Greater love has no one than this, than to lay down one’s life for his friends.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John 15:13</a:t>
            </a:r>
          </a:p>
        </p:txBody>
      </p:sp>
    </p:spTree>
    <p:extLst>
      <p:ext uri="{BB962C8B-B14F-4D97-AF65-F5344CB8AC3E}">
        <p14:creationId xmlns:p14="http://schemas.microsoft.com/office/powerpoint/2010/main" val="209534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2296</TotalTime>
  <Words>498</Words>
  <Application>Microsoft Office PowerPoint</Application>
  <PresentationFormat>On-screen Show (4:3)</PresentationFormat>
  <Paragraphs>55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2_Office Theme</vt:lpstr>
      <vt:lpstr>4_Office Theme</vt:lpstr>
      <vt:lpstr>6_Office Theme</vt:lpstr>
      <vt:lpstr>PowerPoint Presentation</vt:lpstr>
      <vt:lpstr>Jesus Was Not an Ordinary Man</vt:lpstr>
      <vt:lpstr>1. The Way He Spoke</vt:lpstr>
      <vt:lpstr>1. The Way He Spoke</vt:lpstr>
      <vt:lpstr>1. The Way He Spoke</vt:lpstr>
      <vt:lpstr>2. The Way He Cared</vt:lpstr>
      <vt:lpstr>2. The Way He Cared</vt:lpstr>
      <vt:lpstr>3. The Way He Died</vt:lpstr>
      <vt:lpstr>4. The Way He Sacrificed</vt:lpstr>
      <vt:lpstr>PowerPoint Presentation</vt:lpstr>
      <vt:lpstr>Jesus Was Not an Ordinary Man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108</cp:revision>
  <dcterms:created xsi:type="dcterms:W3CDTF">2008-03-16T18:22:36Z</dcterms:created>
  <dcterms:modified xsi:type="dcterms:W3CDTF">2025-12-28T18:55:23Z</dcterms:modified>
</cp:coreProperties>
</file>