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6"/>
  </p:notesMasterIdLst>
  <p:sldIdLst>
    <p:sldId id="259" r:id="rId2"/>
    <p:sldId id="256" r:id="rId3"/>
    <p:sldId id="261" r:id="rId4"/>
    <p:sldId id="75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</p14:sldIdLst>
        </p14:section>
        <p14:section name="Song" id="{0E89271B-AEF7-417E-BEAD-CBF4682F4AAA}">
          <p14:sldIdLst>
            <p14:sldId id="256"/>
            <p14:sldId id="261"/>
            <p14:sldId id="755"/>
          </p14:sldIdLst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9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1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96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5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1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6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6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67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97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ipleship 101 — Jordan Creek Church">
            <a:extLst>
              <a:ext uri="{FF2B5EF4-FFF2-40B4-BE49-F238E27FC236}">
                <a16:creationId xmlns:a16="http://schemas.microsoft.com/office/drawing/2014/main" id="{EEF97878-036A-4DAB-EFA6-F433A01C6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7157"/>
            <a:ext cx="914400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3307B8-156C-260E-8C0C-3B9B4065B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75656"/>
            <a:ext cx="5736771" cy="4234543"/>
          </a:xfrm>
        </p:spPr>
        <p:txBody>
          <a:bodyPr>
            <a:norm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Luke 9:23-26</a:t>
            </a:r>
          </a:p>
        </p:txBody>
      </p:sp>
    </p:spTree>
    <p:extLst>
      <p:ext uri="{BB962C8B-B14F-4D97-AF65-F5344CB8AC3E}">
        <p14:creationId xmlns:p14="http://schemas.microsoft.com/office/powerpoint/2010/main" val="64369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0347B-C98E-05A7-97C7-C1C12615B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True Discipleship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24568-2D34-5808-387F-29BC5BD2D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8660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Denying Self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Taking Up Our Cross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Following Jesus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Valuing Spiritual Over Physical</a:t>
            </a:r>
          </a:p>
          <a:p>
            <a:r>
              <a:rPr lang="en-US" sz="3200" dirty="0">
                <a:latin typeface="Comic Sans MS" panose="030F0702030302020204" pitchFamily="66" charset="0"/>
              </a:rPr>
              <a:t>Not Being Ashamed of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97AF11B-4AC5-2CB3-5179-C1EC325E577F}"/>
              </a:ext>
            </a:extLst>
          </p:cNvPr>
          <p:cNvSpPr/>
          <p:nvPr/>
        </p:nvSpPr>
        <p:spPr>
          <a:xfrm>
            <a:off x="5475517" y="5671457"/>
            <a:ext cx="3341915" cy="979713"/>
          </a:xfrm>
          <a:prstGeom prst="roundRect">
            <a:avLst/>
          </a:prstGeom>
          <a:solidFill>
            <a:schemeClr val="bg2">
              <a:lumMod val="10000"/>
              <a:lumOff val="9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0A7B7D-25E8-4D4D-28E3-E80A0EE6F3C5}"/>
              </a:ext>
            </a:extLst>
          </p:cNvPr>
          <p:cNvSpPr txBox="1"/>
          <p:nvPr/>
        </p:nvSpPr>
        <p:spPr>
          <a:xfrm>
            <a:off x="5758543" y="5867403"/>
            <a:ext cx="2778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Luke 9:23-26</a:t>
            </a:r>
          </a:p>
        </p:txBody>
      </p:sp>
    </p:spTree>
    <p:extLst>
      <p:ext uri="{BB962C8B-B14F-4D97-AF65-F5344CB8AC3E}">
        <p14:creationId xmlns:p14="http://schemas.microsoft.com/office/powerpoint/2010/main" val="3705789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50F07-A5A7-AEF4-5A88-603530461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44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23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Comic Sans MS</vt:lpstr>
      <vt:lpstr>4_Office Theme</vt:lpstr>
      <vt:lpstr>PowerPoint Presentation</vt:lpstr>
      <vt:lpstr>Luke 9:23-26</vt:lpstr>
      <vt:lpstr>True Discipleship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107</cp:revision>
  <dcterms:created xsi:type="dcterms:W3CDTF">2008-03-16T18:22:36Z</dcterms:created>
  <dcterms:modified xsi:type="dcterms:W3CDTF">2025-12-21T22:20:24Z</dcterms:modified>
</cp:coreProperties>
</file>