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47" r:id="rId2"/>
    <p:sldMasterId id="2147483759" r:id="rId3"/>
  </p:sldMasterIdLst>
  <p:notesMasterIdLst>
    <p:notesMasterId r:id="rId13"/>
  </p:notesMasterIdLst>
  <p:sldIdLst>
    <p:sldId id="259" r:id="rId4"/>
    <p:sldId id="256" r:id="rId5"/>
    <p:sldId id="262" r:id="rId6"/>
    <p:sldId id="263" r:id="rId7"/>
    <p:sldId id="264" r:id="rId8"/>
    <p:sldId id="265" r:id="rId9"/>
    <p:sldId id="266" r:id="rId10"/>
    <p:sldId id="257" r:id="rId11"/>
    <p:sldId id="73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59"/>
            <p14:sldId id="256"/>
            <p14:sldId id="262"/>
            <p14:sldId id="263"/>
            <p14:sldId id="264"/>
            <p14:sldId id="265"/>
            <p14:sldId id="266"/>
            <p14:sldId id="257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>
            <p14:sldId id="7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3" autoAdjust="0"/>
    <p:restoredTop sz="86469" autoAdjust="0"/>
  </p:normalViewPr>
  <p:slideViewPr>
    <p:cSldViewPr>
      <p:cViewPr varScale="1">
        <p:scale>
          <a:sx n="65" d="100"/>
          <a:sy n="65" d="100"/>
        </p:scale>
        <p:origin x="177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05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4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1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9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1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4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4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1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8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65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8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2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2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27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40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20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3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3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98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91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70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7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9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3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E75E-3C0F-4A3D-B82C-6C4A9BAC9F91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5DF8-9AF5-4E24-88A7-48EB9708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0DE57E1-2A57-4C54-9A2B-C4D5D90A5AC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7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7F19B-EDAA-4068-BC04-06B141FE378B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983F66-95A4-48F7-8F4F-79E03BB6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9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9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 Need to Listen Carefully and in Full | Blog | Living Out">
            <a:extLst>
              <a:ext uri="{FF2B5EF4-FFF2-40B4-BE49-F238E27FC236}">
                <a16:creationId xmlns:a16="http://schemas.microsoft.com/office/drawing/2014/main" id="{FC0FC6AB-736A-C47D-5BF2-A1DA8AA8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153"/>
            <a:ext cx="9144000" cy="4286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58C8B-D983-C773-7A34-BC010B777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914" y="740229"/>
            <a:ext cx="5116286" cy="2481942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Our Ears Test Words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82B88B-37A6-858E-23B4-AEA841934A86}"/>
              </a:ext>
            </a:extLst>
          </p:cNvPr>
          <p:cNvSpPr/>
          <p:nvPr/>
        </p:nvSpPr>
        <p:spPr>
          <a:xfrm>
            <a:off x="1894114" y="4906734"/>
            <a:ext cx="5355771" cy="1700892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AE8A7-640C-38E1-9235-63D98A92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026479"/>
            <a:ext cx="6858000" cy="162469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Does not the ear test words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as the palate tastes food?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Job 12:11 ESV</a:t>
            </a:r>
          </a:p>
        </p:txBody>
      </p:sp>
    </p:spTree>
    <p:extLst>
      <p:ext uri="{BB962C8B-B14F-4D97-AF65-F5344CB8AC3E}">
        <p14:creationId xmlns:p14="http://schemas.microsoft.com/office/powerpoint/2010/main" val="41123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0441-82B2-5706-6F64-B51CD34A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Take time to think </a:t>
            </a:r>
            <a:br>
              <a:rPr lang="en-US" b="1" dirty="0"/>
            </a:br>
            <a:r>
              <a:rPr lang="en-US" b="1" dirty="0"/>
              <a:t>and process what we hear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DA135-2A4C-4018-EE25-453A43E7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5629"/>
            <a:ext cx="7886700" cy="4141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 heart of the righteous studies how to answer, but the mouth of the wicked pours forth evil” </a:t>
            </a:r>
            <a:br>
              <a:rPr lang="en-US" dirty="0"/>
            </a:br>
            <a:r>
              <a:rPr lang="en-US" dirty="0"/>
              <a:t>(Prov. 15:28). </a:t>
            </a:r>
          </a:p>
          <a:p>
            <a:pPr marL="0" indent="0">
              <a:buNone/>
            </a:pPr>
            <a:r>
              <a:rPr lang="en-US" dirty="0"/>
              <a:t>“He who answers a matter before he hears it, it is folly and shame to him” (Prov. 18:13).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240+ Thousand Listen Careful Royalty-Free Images, Stock Photos &amp; Pictures |  Shutterstock">
            <a:extLst>
              <a:ext uri="{FF2B5EF4-FFF2-40B4-BE49-F238E27FC236}">
                <a16:creationId xmlns:a16="http://schemas.microsoft.com/office/drawing/2014/main" id="{D97377BF-69E5-98B4-9F3E-973577B63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5"/>
          <a:stretch>
            <a:fillRect/>
          </a:stretch>
        </p:blipFill>
        <p:spPr bwMode="auto">
          <a:xfrm>
            <a:off x="5715000" y="4518708"/>
            <a:ext cx="3290207" cy="22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5A3E-3E1C-9A5E-15A3-AE800335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3560"/>
          </a:xfrm>
        </p:spPr>
        <p:txBody>
          <a:bodyPr/>
          <a:lstStyle/>
          <a:p>
            <a:pPr algn="ctr"/>
            <a:r>
              <a:rPr lang="en-US" b="1" dirty="0"/>
              <a:t>2. Get all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CE6CC-82FF-FEC8-7BB7-A99AC3B0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first one to plead his cause seems right, </a:t>
            </a:r>
            <a:br>
              <a:rPr lang="en-US" dirty="0"/>
            </a:br>
            <a:r>
              <a:rPr lang="en-US" dirty="0"/>
              <a:t>until his neighbor comes and examines him” </a:t>
            </a:r>
            <a:br>
              <a:rPr lang="en-US" dirty="0"/>
            </a:br>
            <a:r>
              <a:rPr lang="en-US" dirty="0"/>
              <a:t>(Prov. 18:17). </a:t>
            </a:r>
          </a:p>
          <a:p>
            <a:endParaRPr lang="en-US" dirty="0"/>
          </a:p>
        </p:txBody>
      </p:sp>
      <p:pic>
        <p:nvPicPr>
          <p:cNvPr id="1026" name="Picture 2" descr="Today's letters: Is there value in hearing both sides of the story? |  National Post">
            <a:extLst>
              <a:ext uri="{FF2B5EF4-FFF2-40B4-BE49-F238E27FC236}">
                <a16:creationId xmlns:a16="http://schemas.microsoft.com/office/drawing/2014/main" id="{A8F3AF31-4B2F-726B-919A-912F4A58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4486501"/>
            <a:ext cx="2743200" cy="2057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5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407B5-2C2A-F587-EFB4-F805E6554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0EF4-2856-A850-C9AC-1FACA9FB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3560"/>
          </a:xfrm>
        </p:spPr>
        <p:txBody>
          <a:bodyPr/>
          <a:lstStyle/>
          <a:p>
            <a:pPr algn="ctr"/>
            <a:r>
              <a:rPr lang="en-US" b="1" dirty="0"/>
              <a:t>2. Get all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8A532-B02B-374C-2CE4-B3B6474C1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“One witness shall not rise against a man concerning any iniquity or any sin that he commits; by the mouth of two or three witnesses the matter shall be established” (Deut. 19:15).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John 8:17</a:t>
            </a:r>
          </a:p>
          <a:p>
            <a:r>
              <a:rPr lang="en-US" dirty="0"/>
              <a:t>Matthew 18:16</a:t>
            </a:r>
          </a:p>
          <a:p>
            <a:r>
              <a:rPr lang="en-US" dirty="0"/>
              <a:t>1 Timothy 5:19</a:t>
            </a:r>
          </a:p>
        </p:txBody>
      </p:sp>
      <p:pic>
        <p:nvPicPr>
          <p:cNvPr id="1026" name="Picture 2" descr="Today's letters: Is there value in hearing both sides of the story? |  National Post">
            <a:extLst>
              <a:ext uri="{FF2B5EF4-FFF2-40B4-BE49-F238E27FC236}">
                <a16:creationId xmlns:a16="http://schemas.microsoft.com/office/drawing/2014/main" id="{BD5231F8-4DDB-5D7D-2F1B-7E39A40C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4486501"/>
            <a:ext cx="2743200" cy="2057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3E960-FFB8-9702-9A0C-854BD9D0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8393-2CE9-B8D5-F853-B0CA3406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3560"/>
          </a:xfrm>
        </p:spPr>
        <p:txBody>
          <a:bodyPr/>
          <a:lstStyle/>
          <a:p>
            <a:pPr algn="ctr"/>
            <a:r>
              <a:rPr lang="en-US" b="1" dirty="0"/>
              <a:t>3. Guard against deception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4620-C7EA-36EF-8E60-704CEC7AB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“Now this I say lest anyone should deceive you with persuasive words” (Col. 2:4). </a:t>
            </a:r>
          </a:p>
          <a:p>
            <a:endParaRPr lang="en-US" dirty="0"/>
          </a:p>
        </p:txBody>
      </p:sp>
      <p:pic>
        <p:nvPicPr>
          <p:cNvPr id="2050" name="Picture 2" descr="Triple listening – The Lee Abbey Movement">
            <a:extLst>
              <a:ext uri="{FF2B5EF4-FFF2-40B4-BE49-F238E27FC236}">
                <a16:creationId xmlns:a16="http://schemas.microsoft.com/office/drawing/2014/main" id="{B402A7DF-9110-1D5F-1AB5-205D3844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27" y="4170134"/>
            <a:ext cx="4486680" cy="23737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04068-CA92-D2AB-4533-7BD562A5F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EA65-EC87-AFB7-1BD7-9BA050F9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356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4. Pray for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4A60-F1DD-CE5A-A0F4-FAFACDD4A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7771"/>
            <a:ext cx="4389664" cy="38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“Therefore give to Your servant an understanding heart to judge Your people, that I may discern between good and evil. For who is able to judge this great people of Yours?”</a:t>
            </a:r>
            <a:br>
              <a:rPr lang="en-US" dirty="0"/>
            </a:br>
            <a:endParaRPr lang="en-US" sz="800" dirty="0"/>
          </a:p>
          <a:p>
            <a:pPr marL="0" indent="0">
              <a:buNone/>
            </a:pPr>
            <a:r>
              <a:rPr lang="en-US" dirty="0"/>
              <a:t>1 Kings 3:9 </a:t>
            </a:r>
          </a:p>
          <a:p>
            <a:endParaRPr lang="en-US" dirty="0"/>
          </a:p>
        </p:txBody>
      </p:sp>
      <p:pic>
        <p:nvPicPr>
          <p:cNvPr id="4" name="Picture 2" descr="1 Kings 3:1-15 Wise Prayer | If I Walked With Jesus">
            <a:extLst>
              <a:ext uri="{FF2B5EF4-FFF2-40B4-BE49-F238E27FC236}">
                <a16:creationId xmlns:a16="http://schemas.microsoft.com/office/drawing/2014/main" id="{B6F22941-B60F-EA56-F223-C6D357D1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20" y="3670365"/>
            <a:ext cx="2996746" cy="29932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9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0B30-0DDD-D553-E54A-6D0A9AB5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Our Ears Test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9A86A-E021-CD52-B4F9-21E4BAFA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Think and Process What We Hear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Get All the Facts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Guard Against Deception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Pray for Wisdom</a:t>
            </a:r>
          </a:p>
        </p:txBody>
      </p:sp>
      <p:pic>
        <p:nvPicPr>
          <p:cNvPr id="3076" name="Picture 4" descr="Listening Carefully: An Argument for Considering All the Data - Giving  Compass">
            <a:extLst>
              <a:ext uri="{FF2B5EF4-FFF2-40B4-BE49-F238E27FC236}">
                <a16:creationId xmlns:a16="http://schemas.microsoft.com/office/drawing/2014/main" id="{B6FBA4B4-A523-0DB7-59DA-E7744FC5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6" y="4119153"/>
            <a:ext cx="4476751" cy="25197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5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257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2_Office Theme</vt:lpstr>
      <vt:lpstr>4_Office Theme</vt:lpstr>
      <vt:lpstr>6_Office Theme</vt:lpstr>
      <vt:lpstr>PowerPoint Presentation</vt:lpstr>
      <vt:lpstr>How Our Ears Test Words</vt:lpstr>
      <vt:lpstr>1. Take time to think  and process what we hear</vt:lpstr>
      <vt:lpstr>2. Get all the facts</vt:lpstr>
      <vt:lpstr>2. Get all the facts</vt:lpstr>
      <vt:lpstr>3. Guard against deception</vt:lpstr>
      <vt:lpstr>4. Pray for wisdom</vt:lpstr>
      <vt:lpstr>How Our Ears Test Words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106</cp:revision>
  <dcterms:created xsi:type="dcterms:W3CDTF">2008-03-16T18:22:36Z</dcterms:created>
  <dcterms:modified xsi:type="dcterms:W3CDTF">2025-12-15T12:05:14Z</dcterms:modified>
</cp:coreProperties>
</file>