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  <p:sldMasterId id="2147483759" r:id="rId3"/>
    <p:sldMasterId id="2147483771" r:id="rId4"/>
  </p:sldMasterIdLst>
  <p:notesMasterIdLst>
    <p:notesMasterId r:id="rId15"/>
  </p:notesMasterIdLst>
  <p:sldIdLst>
    <p:sldId id="259" r:id="rId5"/>
    <p:sldId id="256" r:id="rId6"/>
    <p:sldId id="258" r:id="rId7"/>
    <p:sldId id="261" r:id="rId8"/>
    <p:sldId id="263" r:id="rId9"/>
    <p:sldId id="264" r:id="rId10"/>
    <p:sldId id="265" r:id="rId11"/>
    <p:sldId id="266" r:id="rId12"/>
    <p:sldId id="257" r:id="rId13"/>
    <p:sldId id="73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8"/>
            <p14:sldId id="261"/>
            <p14:sldId id="263"/>
            <p14:sldId id="264"/>
            <p14:sldId id="265"/>
            <p14:sldId id="266"/>
            <p14:sldId id="2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77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30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390DB476-3D30-4623-A24E-92EEE040F307}"/>
    <pc:docChg chg="delSld delMainMaster modSection">
      <pc:chgData name="Michael Hepner" userId="77e86300bfaa4522" providerId="LiveId" clId="{390DB476-3D30-4623-A24E-92EEE040F307}" dt="2025-12-07T22:35:37.359" v="1" actId="47"/>
      <pc:docMkLst>
        <pc:docMk/>
      </pc:docMkLst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6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6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6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7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8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29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0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1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7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8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29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30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3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32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333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4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5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6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7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8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39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0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1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2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3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4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5"/>
        </pc:sldMkLst>
      </pc:sldChg>
      <pc:sldChg chg="del">
        <pc:chgData name="Michael Hepner" userId="77e86300bfaa4522" providerId="LiveId" clId="{390DB476-3D30-4623-A24E-92EEE040F307}" dt="2025-12-07T22:35:37.359" v="1" actId="47"/>
        <pc:sldMkLst>
          <pc:docMk/>
          <pc:sldMk cId="0" sldId="346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688224176" sldId="753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1288380856" sldId="754"/>
        </pc:sldMkLst>
      </pc:sldChg>
      <pc:sldChg chg="del">
        <pc:chgData name="Michael Hepner" userId="77e86300bfaa4522" providerId="LiveId" clId="{390DB476-3D30-4623-A24E-92EEE040F307}" dt="2025-12-07T22:35:27.569" v="0" actId="47"/>
        <pc:sldMkLst>
          <pc:docMk/>
          <pc:sldMk cId="0" sldId="757"/>
        </pc:sldMkLst>
      </pc:sldChg>
      <pc:sldMasterChg chg="del delSldLayout">
        <pc:chgData name="Michael Hepner" userId="77e86300bfaa4522" providerId="LiveId" clId="{390DB476-3D30-4623-A24E-92EEE040F307}" dt="2025-12-07T22:35:37.359" v="1" actId="47"/>
        <pc:sldMasterMkLst>
          <pc:docMk/>
          <pc:sldMasterMk cId="0" sldId="2147483648"/>
        </pc:sldMasterMkLst>
        <pc:sldLayoutChg chg="del">
          <pc:chgData name="Michael Hepner" userId="77e86300bfaa4522" providerId="LiveId" clId="{390DB476-3D30-4623-A24E-92EEE040F307}" dt="2025-12-07T22:35:37.359" v="1" actId="47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del delSldLayout">
        <pc:chgData name="Michael Hepner" userId="77e86300bfaa4522" providerId="LiveId" clId="{390DB476-3D30-4623-A24E-92EEE040F307}" dt="2025-12-07T22:35:27.569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390DB476-3D30-4623-A24E-92EEE040F307}" dt="2025-12-07T22:35:27.569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390DB476-3D30-4623-A24E-92EEE040F307}" dt="2025-12-07T22:35:27.569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390DB476-3D30-4623-A24E-92EEE040F307}" dt="2025-12-07T22:35:27.569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96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11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64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0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1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65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8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52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44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75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16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437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446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6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665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240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062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425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914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380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417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953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829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168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917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81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970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2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67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6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870546-4D79-48D0-A2A3-6E9C35E0B67A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8C45794-18C9-4B8A-B00D-7E13A3DFC50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97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AD7F-F932-A374-4A85-876AEC66D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97669"/>
            <a:ext cx="7772400" cy="2387600"/>
          </a:xfrm>
        </p:spPr>
        <p:txBody>
          <a:bodyPr/>
          <a:lstStyle/>
          <a:p>
            <a:r>
              <a:rPr lang="en-US" b="1" dirty="0"/>
              <a:t>Let Us Not Grow Weary While Doing Good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37EF2-5A7B-BDBD-9D5B-4B9F63FB6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71" y="3559628"/>
            <a:ext cx="3635829" cy="1382486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Galatians 6:9</a:t>
            </a:r>
          </a:p>
        </p:txBody>
      </p:sp>
      <p:pic>
        <p:nvPicPr>
          <p:cNvPr id="1028" name="Picture 4" descr="God's Counsel for Dark Days - BibleMesh">
            <a:extLst>
              <a:ext uri="{FF2B5EF4-FFF2-40B4-BE49-F238E27FC236}">
                <a16:creationId xmlns:a16="http://schemas.microsoft.com/office/drawing/2014/main" id="{88BB7C4E-2B3C-EF45-5252-B15799BFE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850" y="3236799"/>
            <a:ext cx="3166979" cy="322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95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20,800+ Open Bible Stock Photos, Pictures &amp; Royalty-Free Images - iStock | Open  bible light, Open bible vector, Open bible nativity">
            <a:extLst>
              <a:ext uri="{FF2B5EF4-FFF2-40B4-BE49-F238E27FC236}">
                <a16:creationId xmlns:a16="http://schemas.microsoft.com/office/drawing/2014/main" id="{B6E01513-7FB4-DD24-507C-35318FB0F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121" y="2540454"/>
            <a:ext cx="5829300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6F179-26A9-684F-B49E-1605F3C14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“And let us not grow weary while doing good, for in due season we shall reap </a:t>
            </a:r>
            <a:br>
              <a:rPr lang="en-US" sz="3200" dirty="0"/>
            </a:br>
            <a:r>
              <a:rPr lang="en-US" sz="3200" dirty="0"/>
              <a:t>if we do not lose heart.”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Galatians 6:9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517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F6568-AF1A-08EB-09FD-44B27BBC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Christians Can Become Weary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9CC44-10FC-A567-F23D-85AA952A0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7989752" cy="2670568"/>
          </a:xfrm>
        </p:spPr>
        <p:txBody>
          <a:bodyPr>
            <a:normAutofit/>
          </a:bodyPr>
          <a:lstStyle/>
          <a:p>
            <a:r>
              <a:rPr lang="en-US" sz="2800" b="1" dirty="0"/>
              <a:t>Doing Good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Gal. 6:9</a:t>
            </a:r>
          </a:p>
          <a:p>
            <a:r>
              <a:rPr lang="en-US" sz="2800" b="1" dirty="0"/>
              <a:t>Obeying Difficult Commands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2 Thess. 3:13</a:t>
            </a:r>
          </a:p>
          <a:p>
            <a:r>
              <a:rPr lang="en-US" sz="2800" b="1" dirty="0"/>
              <a:t>Suffering for Our Faith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Heb. 12:1-3</a:t>
            </a:r>
          </a:p>
        </p:txBody>
      </p:sp>
    </p:spTree>
    <p:extLst>
      <p:ext uri="{BB962C8B-B14F-4D97-AF65-F5344CB8AC3E}">
        <p14:creationId xmlns:p14="http://schemas.microsoft.com/office/powerpoint/2010/main" val="308803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7EB7F-F6E9-0CA6-A979-445BACDC9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FBAC-BEAC-E0EC-33E0-FD45ED95D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Proper Motivation 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to Overcome Weariness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308F9-08AB-617D-2DC7-97599098E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7989752" cy="3942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“Remembering without ceasing your </a:t>
            </a:r>
            <a:br>
              <a:rPr lang="en-US" sz="2800" b="1" dirty="0"/>
            </a:br>
            <a:r>
              <a:rPr lang="en-US" sz="2800" b="1" dirty="0"/>
              <a:t>work of faith, </a:t>
            </a:r>
            <a:br>
              <a:rPr lang="en-US" sz="2800" b="1" dirty="0"/>
            </a:br>
            <a:r>
              <a:rPr lang="en-US" sz="2800" b="1" dirty="0"/>
              <a:t>labor of love, </a:t>
            </a:r>
            <a:br>
              <a:rPr lang="en-US" sz="2800" b="1" dirty="0"/>
            </a:br>
            <a:r>
              <a:rPr lang="en-US" sz="2800" b="1" dirty="0"/>
              <a:t>and patience of hope </a:t>
            </a:r>
            <a:br>
              <a:rPr lang="en-US" sz="2800" b="1" dirty="0"/>
            </a:br>
            <a:r>
              <a:rPr lang="en-US" sz="2800" b="1" dirty="0"/>
              <a:t>in our Lord Jesus Christ in the sight of our God and Father.”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400" b="1" dirty="0"/>
              <a:t>1 Thessalonians 1:3</a:t>
            </a:r>
          </a:p>
        </p:txBody>
      </p:sp>
    </p:spTree>
    <p:extLst>
      <p:ext uri="{BB962C8B-B14F-4D97-AF65-F5344CB8AC3E}">
        <p14:creationId xmlns:p14="http://schemas.microsoft.com/office/powerpoint/2010/main" val="275025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5D166-0361-DFC9-A162-2509D0625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8509-FB15-2BA1-3F81-2DEBA4E4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Proper Motivation 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to Overcome Weariness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C32FD-2802-DA1D-0809-2E76C0711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7989752" cy="3942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“Remembering without ceasing your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Work of Faith </a:t>
            </a:r>
            <a:br>
              <a:rPr lang="en-US" sz="2800" b="1" dirty="0"/>
            </a:br>
            <a:r>
              <a:rPr lang="en-US" sz="2800" b="1" dirty="0"/>
              <a:t>labor of love, </a:t>
            </a:r>
            <a:br>
              <a:rPr lang="en-US" sz="2800" b="1" dirty="0"/>
            </a:br>
            <a:r>
              <a:rPr lang="en-US" sz="2800" b="1" dirty="0"/>
              <a:t>and patience of hope </a:t>
            </a:r>
            <a:br>
              <a:rPr lang="en-US" sz="2800" b="1" dirty="0"/>
            </a:br>
            <a:r>
              <a:rPr lang="en-US" sz="2800" b="1" dirty="0"/>
              <a:t>in our Lord Jesus Christ in the sight of our God and Father.”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400" b="1" dirty="0"/>
              <a:t>1 Thessalonians 1:3</a:t>
            </a:r>
          </a:p>
        </p:txBody>
      </p:sp>
    </p:spTree>
    <p:extLst>
      <p:ext uri="{BB962C8B-B14F-4D97-AF65-F5344CB8AC3E}">
        <p14:creationId xmlns:p14="http://schemas.microsoft.com/office/powerpoint/2010/main" val="2666871092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51340-1C0A-0E69-DD19-C29ACA9CA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3925F-249D-C95B-CEAA-E96974F92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Proper Motivation 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to Overcome Weariness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DAEA5-74B8-0B2D-B49D-503FCA170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7989752" cy="3942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“Remembering without ceasing your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Work of Faith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Labor of Love </a:t>
            </a:r>
            <a:br>
              <a:rPr lang="en-US" sz="2800" b="1" dirty="0"/>
            </a:br>
            <a:r>
              <a:rPr lang="en-US" sz="2800" b="1" dirty="0"/>
              <a:t>and patience of hope </a:t>
            </a:r>
            <a:br>
              <a:rPr lang="en-US" sz="2800" b="1" dirty="0"/>
            </a:br>
            <a:r>
              <a:rPr lang="en-US" sz="2800" b="1" dirty="0"/>
              <a:t>in our Lord Jesus Christ in the sight of our God and Father.”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400" b="1" dirty="0"/>
              <a:t>1 Thessalonians 1:3</a:t>
            </a:r>
          </a:p>
        </p:txBody>
      </p:sp>
    </p:spTree>
    <p:extLst>
      <p:ext uri="{BB962C8B-B14F-4D97-AF65-F5344CB8AC3E}">
        <p14:creationId xmlns:p14="http://schemas.microsoft.com/office/powerpoint/2010/main" val="2075979571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47216-45AE-54A9-D73E-09735ED69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060F-97CF-4070-B592-60A0457D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Proper Motivation </a:t>
            </a:r>
            <a:br>
              <a:rPr lang="en-US" sz="3200" b="1" dirty="0">
                <a:latin typeface="+mn-lt"/>
              </a:rPr>
            </a:br>
            <a:r>
              <a:rPr lang="en-US" sz="3200" b="1" dirty="0">
                <a:latin typeface="+mn-lt"/>
              </a:rPr>
              <a:t>to Overcome Weariness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67A8B-0D83-0EF7-B06E-7986C442D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7989752" cy="3942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“Remembering without ceasing your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Work of Faith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Labor of Love </a:t>
            </a:r>
            <a:br>
              <a:rPr lang="en-US" sz="2800" b="1" dirty="0"/>
            </a:b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Patience of Hope </a:t>
            </a:r>
            <a:br>
              <a:rPr lang="en-US" sz="2800" b="1" dirty="0"/>
            </a:br>
            <a:r>
              <a:rPr lang="en-US" sz="2800" b="1" dirty="0"/>
              <a:t>in our Lord Jesus Christ in the sight of our God and Father.”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400" b="1" dirty="0"/>
              <a:t>1 Thessalonians 1:3</a:t>
            </a:r>
          </a:p>
        </p:txBody>
      </p:sp>
    </p:spTree>
    <p:extLst>
      <p:ext uri="{BB962C8B-B14F-4D97-AF65-F5344CB8AC3E}">
        <p14:creationId xmlns:p14="http://schemas.microsoft.com/office/powerpoint/2010/main" val="150606513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 Thessalonians 3:13 – pray write grow">
            <a:extLst>
              <a:ext uri="{FF2B5EF4-FFF2-40B4-BE49-F238E27FC236}">
                <a16:creationId xmlns:a16="http://schemas.microsoft.com/office/drawing/2014/main" id="{47DDE9E1-863D-CC78-F74A-6BA4B345F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12" y="1064270"/>
            <a:ext cx="8112576" cy="4729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80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247</Words>
  <Application>Microsoft Office PowerPoint</Application>
  <PresentationFormat>On-screen Show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Gill Sans MT</vt:lpstr>
      <vt:lpstr>Wingdings 2</vt:lpstr>
      <vt:lpstr>2_Office Theme</vt:lpstr>
      <vt:lpstr>4_Office Theme</vt:lpstr>
      <vt:lpstr>6_Office Theme</vt:lpstr>
      <vt:lpstr>Dividend</vt:lpstr>
      <vt:lpstr>PowerPoint Presentation</vt:lpstr>
      <vt:lpstr>Let Us Not Grow Weary While Doing Good</vt:lpstr>
      <vt:lpstr>PowerPoint Presentation</vt:lpstr>
      <vt:lpstr>Christians Can Become Weary</vt:lpstr>
      <vt:lpstr>Proper Motivation  to Overcome Weariness</vt:lpstr>
      <vt:lpstr>Proper Motivation  to Overcome Weariness</vt:lpstr>
      <vt:lpstr>Proper Motivation  to Overcome Weariness</vt:lpstr>
      <vt:lpstr>Proper Motivation  to Overcome Weariness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103</cp:revision>
  <dcterms:created xsi:type="dcterms:W3CDTF">2008-03-16T18:22:36Z</dcterms:created>
  <dcterms:modified xsi:type="dcterms:W3CDTF">2025-12-07T22:35:40Z</dcterms:modified>
</cp:coreProperties>
</file>